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22" r:id="rId3"/>
    <p:sldId id="337" r:id="rId4"/>
    <p:sldId id="323" r:id="rId5"/>
    <p:sldId id="327" r:id="rId6"/>
    <p:sldId id="307" r:id="rId7"/>
    <p:sldId id="304" r:id="rId8"/>
    <p:sldId id="305" r:id="rId9"/>
    <p:sldId id="306" r:id="rId10"/>
    <p:sldId id="328" r:id="rId11"/>
    <p:sldId id="330" r:id="rId12"/>
    <p:sldId id="332" r:id="rId13"/>
    <p:sldId id="331" r:id="rId14"/>
    <p:sldId id="333" r:id="rId15"/>
    <p:sldId id="334" r:id="rId16"/>
    <p:sldId id="263" r:id="rId17"/>
    <p:sldId id="265" r:id="rId18"/>
    <p:sldId id="267" r:id="rId19"/>
    <p:sldId id="268" r:id="rId20"/>
    <p:sldId id="335" r:id="rId21"/>
    <p:sldId id="33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7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5547D4-37E5-493F-B1CB-1B1F0D721C6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5BD9BA-1E3B-4E34-9D8C-22F4DA432BEC}">
      <dgm:prSet/>
      <dgm:spPr/>
      <dgm:t>
        <a:bodyPr/>
        <a:lstStyle/>
        <a:p>
          <a:r>
            <a:rPr lang="en-GB" dirty="0"/>
            <a:t>You must reject at least one petition. </a:t>
          </a:r>
        </a:p>
      </dgm:t>
    </dgm:pt>
    <dgm:pt modelId="{50751C74-BB67-4505-9740-0120C11F7EB2}" type="parTrans" cxnId="{8AB61001-30D5-4B78-B847-04510F02EF9A}">
      <dgm:prSet/>
      <dgm:spPr/>
      <dgm:t>
        <a:bodyPr/>
        <a:lstStyle/>
        <a:p>
          <a:endParaRPr lang="en-GB"/>
        </a:p>
      </dgm:t>
    </dgm:pt>
    <dgm:pt modelId="{26D30D6E-6CFC-4829-B7DA-27AA039E19DB}" type="sibTrans" cxnId="{8AB61001-30D5-4B78-B847-04510F02EF9A}">
      <dgm:prSet/>
      <dgm:spPr/>
      <dgm:t>
        <a:bodyPr/>
        <a:lstStyle/>
        <a:p>
          <a:endParaRPr lang="en-GB"/>
        </a:p>
      </dgm:t>
    </dgm:pt>
    <dgm:pt modelId="{2A57CF78-EA2B-4069-BD42-E205D4880948}">
      <dgm:prSet/>
      <dgm:spPr/>
      <dgm:t>
        <a:bodyPr/>
        <a:lstStyle/>
        <a:p>
          <a:r>
            <a:rPr lang="en-GB" dirty="0"/>
            <a:t>You only have £10 for lump sums </a:t>
          </a:r>
        </a:p>
      </dgm:t>
    </dgm:pt>
    <dgm:pt modelId="{8BC7A37C-9F0F-4D0E-B815-BC25E9F98844}" type="parTrans" cxnId="{F782AAC7-4D31-4BED-B37B-65C261947397}">
      <dgm:prSet/>
      <dgm:spPr/>
      <dgm:t>
        <a:bodyPr/>
        <a:lstStyle/>
        <a:p>
          <a:endParaRPr lang="en-GB"/>
        </a:p>
      </dgm:t>
    </dgm:pt>
    <dgm:pt modelId="{A129A5CF-F5F9-4408-8310-A33D9A3138DA}" type="sibTrans" cxnId="{F782AAC7-4D31-4BED-B37B-65C261947397}">
      <dgm:prSet/>
      <dgm:spPr/>
      <dgm:t>
        <a:bodyPr/>
        <a:lstStyle/>
        <a:p>
          <a:endParaRPr lang="en-GB"/>
        </a:p>
      </dgm:t>
    </dgm:pt>
    <dgm:pt modelId="{E113039C-EAFD-4389-B146-553ACA9F35EF}">
      <dgm:prSet/>
      <dgm:spPr/>
      <dgm:t>
        <a:bodyPr/>
        <a:lstStyle/>
        <a:p>
          <a:r>
            <a:rPr lang="en-GB" dirty="0"/>
            <a:t>You can only award 1 pension</a:t>
          </a:r>
        </a:p>
      </dgm:t>
    </dgm:pt>
    <dgm:pt modelId="{F08FD6FF-7DE0-4DCC-BAE5-C1DEC0047185}" type="parTrans" cxnId="{C84841FB-F022-41D1-AD68-CDE0DEDF6BEB}">
      <dgm:prSet/>
      <dgm:spPr/>
      <dgm:t>
        <a:bodyPr/>
        <a:lstStyle/>
        <a:p>
          <a:endParaRPr lang="en-GB"/>
        </a:p>
      </dgm:t>
    </dgm:pt>
    <dgm:pt modelId="{AE0DF86F-AC7E-4BFC-8EDC-727C7BE444E8}" type="sibTrans" cxnId="{C84841FB-F022-41D1-AD68-CDE0DEDF6BEB}">
      <dgm:prSet/>
      <dgm:spPr/>
      <dgm:t>
        <a:bodyPr/>
        <a:lstStyle/>
        <a:p>
          <a:endParaRPr lang="en-GB"/>
        </a:p>
      </dgm:t>
    </dgm:pt>
    <dgm:pt modelId="{51F73748-2A6D-431C-BE4D-D8029ED6482C}" type="pres">
      <dgm:prSet presAssocID="{675547D4-37E5-493F-B1CB-1B1F0D721C62}" presName="diagram" presStyleCnt="0">
        <dgm:presLayoutVars>
          <dgm:dir/>
          <dgm:resizeHandles val="exact"/>
        </dgm:presLayoutVars>
      </dgm:prSet>
      <dgm:spPr/>
    </dgm:pt>
    <dgm:pt modelId="{1146D9A5-6215-4B0B-A3DB-69A2062D473D}" type="pres">
      <dgm:prSet presAssocID="{505BD9BA-1E3B-4E34-9D8C-22F4DA432BEC}" presName="node" presStyleLbl="node1" presStyleIdx="0" presStyleCnt="3" custLinFactNeighborX="-9855" custLinFactNeighborY="-1342">
        <dgm:presLayoutVars>
          <dgm:bulletEnabled val="1"/>
        </dgm:presLayoutVars>
      </dgm:prSet>
      <dgm:spPr/>
    </dgm:pt>
    <dgm:pt modelId="{BC303EA0-B6B9-46D0-97C3-1A6168D3158E}" type="pres">
      <dgm:prSet presAssocID="{26D30D6E-6CFC-4829-B7DA-27AA039E19DB}" presName="sibTrans" presStyleCnt="0"/>
      <dgm:spPr/>
    </dgm:pt>
    <dgm:pt modelId="{EC8CE0BF-E74B-4AFE-8912-F07E72A44A46}" type="pres">
      <dgm:prSet presAssocID="{2A57CF78-EA2B-4069-BD42-E205D4880948}" presName="node" presStyleLbl="node1" presStyleIdx="1" presStyleCnt="3">
        <dgm:presLayoutVars>
          <dgm:bulletEnabled val="1"/>
        </dgm:presLayoutVars>
      </dgm:prSet>
      <dgm:spPr/>
    </dgm:pt>
    <dgm:pt modelId="{AAF7D757-2986-476F-BD57-A40B1F33805B}" type="pres">
      <dgm:prSet presAssocID="{A129A5CF-F5F9-4408-8310-A33D9A3138DA}" presName="sibTrans" presStyleCnt="0"/>
      <dgm:spPr/>
    </dgm:pt>
    <dgm:pt modelId="{868ACD02-BD91-47A8-9160-461AB480B354}" type="pres">
      <dgm:prSet presAssocID="{E113039C-EAFD-4389-B146-553ACA9F35EF}" presName="node" presStyleLbl="node1" presStyleIdx="2" presStyleCnt="3">
        <dgm:presLayoutVars>
          <dgm:bulletEnabled val="1"/>
        </dgm:presLayoutVars>
      </dgm:prSet>
      <dgm:spPr/>
    </dgm:pt>
  </dgm:ptLst>
  <dgm:cxnLst>
    <dgm:cxn modelId="{8AB61001-30D5-4B78-B847-04510F02EF9A}" srcId="{675547D4-37E5-493F-B1CB-1B1F0D721C62}" destId="{505BD9BA-1E3B-4E34-9D8C-22F4DA432BEC}" srcOrd="0" destOrd="0" parTransId="{50751C74-BB67-4505-9740-0120C11F7EB2}" sibTransId="{26D30D6E-6CFC-4829-B7DA-27AA039E19DB}"/>
    <dgm:cxn modelId="{F725576D-C3A2-4130-AA83-9EF5A87CBF96}" type="presOf" srcId="{2A57CF78-EA2B-4069-BD42-E205D4880948}" destId="{EC8CE0BF-E74B-4AFE-8912-F07E72A44A46}" srcOrd="0" destOrd="0" presId="urn:microsoft.com/office/officeart/2005/8/layout/default"/>
    <dgm:cxn modelId="{494E9B9D-80AE-4434-B509-B2BFD1BE730C}" type="presOf" srcId="{E113039C-EAFD-4389-B146-553ACA9F35EF}" destId="{868ACD02-BD91-47A8-9160-461AB480B354}" srcOrd="0" destOrd="0" presId="urn:microsoft.com/office/officeart/2005/8/layout/default"/>
    <dgm:cxn modelId="{5392FCAA-8367-4E57-A399-29C1C88D93BA}" type="presOf" srcId="{505BD9BA-1E3B-4E34-9D8C-22F4DA432BEC}" destId="{1146D9A5-6215-4B0B-A3DB-69A2062D473D}" srcOrd="0" destOrd="0" presId="urn:microsoft.com/office/officeart/2005/8/layout/default"/>
    <dgm:cxn modelId="{ADB270BF-2069-4887-95ED-F8B70D8CD241}" type="presOf" srcId="{675547D4-37E5-493F-B1CB-1B1F0D721C62}" destId="{51F73748-2A6D-431C-BE4D-D8029ED6482C}" srcOrd="0" destOrd="0" presId="urn:microsoft.com/office/officeart/2005/8/layout/default"/>
    <dgm:cxn modelId="{F782AAC7-4D31-4BED-B37B-65C261947397}" srcId="{675547D4-37E5-493F-B1CB-1B1F0D721C62}" destId="{2A57CF78-EA2B-4069-BD42-E205D4880948}" srcOrd="1" destOrd="0" parTransId="{8BC7A37C-9F0F-4D0E-B815-BC25E9F98844}" sibTransId="{A129A5CF-F5F9-4408-8310-A33D9A3138DA}"/>
    <dgm:cxn modelId="{C84841FB-F022-41D1-AD68-CDE0DEDF6BEB}" srcId="{675547D4-37E5-493F-B1CB-1B1F0D721C62}" destId="{E113039C-EAFD-4389-B146-553ACA9F35EF}" srcOrd="2" destOrd="0" parTransId="{F08FD6FF-7DE0-4DCC-BAE5-C1DEC0047185}" sibTransId="{AE0DF86F-AC7E-4BFC-8EDC-727C7BE444E8}"/>
    <dgm:cxn modelId="{AD2DCAB5-C9D6-49E1-8BE1-6E42EB6085D2}" type="presParOf" srcId="{51F73748-2A6D-431C-BE4D-D8029ED6482C}" destId="{1146D9A5-6215-4B0B-A3DB-69A2062D473D}" srcOrd="0" destOrd="0" presId="urn:microsoft.com/office/officeart/2005/8/layout/default"/>
    <dgm:cxn modelId="{4E63B023-538C-4B19-BCE8-F821374A3113}" type="presParOf" srcId="{51F73748-2A6D-431C-BE4D-D8029ED6482C}" destId="{BC303EA0-B6B9-46D0-97C3-1A6168D3158E}" srcOrd="1" destOrd="0" presId="urn:microsoft.com/office/officeart/2005/8/layout/default"/>
    <dgm:cxn modelId="{B4AA9087-8A0A-46AF-847B-A97C0BE3BBF5}" type="presParOf" srcId="{51F73748-2A6D-431C-BE4D-D8029ED6482C}" destId="{EC8CE0BF-E74B-4AFE-8912-F07E72A44A46}" srcOrd="2" destOrd="0" presId="urn:microsoft.com/office/officeart/2005/8/layout/default"/>
    <dgm:cxn modelId="{78116DB3-1507-4A73-BF19-1DB95DA1B745}" type="presParOf" srcId="{51F73748-2A6D-431C-BE4D-D8029ED6482C}" destId="{AAF7D757-2986-476F-BD57-A40B1F33805B}" srcOrd="3" destOrd="0" presId="urn:microsoft.com/office/officeart/2005/8/layout/default"/>
    <dgm:cxn modelId="{4217BA75-A8A8-4039-8A72-963A962FC1A9}" type="presParOf" srcId="{51F73748-2A6D-431C-BE4D-D8029ED6482C}" destId="{868ACD02-BD91-47A8-9160-461AB480B35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6D9A5-6215-4B0B-A3DB-69A2062D473D}">
      <dsp:nvSpPr>
        <dsp:cNvPr id="0" name=""/>
        <dsp:cNvSpPr/>
      </dsp:nvSpPr>
      <dsp:spPr>
        <a:xfrm>
          <a:off x="0" y="579370"/>
          <a:ext cx="3464461" cy="20786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You must reject at least one petition. </a:t>
          </a:r>
        </a:p>
      </dsp:txBody>
      <dsp:txXfrm>
        <a:off x="0" y="579370"/>
        <a:ext cx="3464461" cy="2078676"/>
      </dsp:txXfrm>
    </dsp:sp>
    <dsp:sp modelId="{EC8CE0BF-E74B-4AFE-8912-F07E72A44A46}">
      <dsp:nvSpPr>
        <dsp:cNvPr id="0" name=""/>
        <dsp:cNvSpPr/>
      </dsp:nvSpPr>
      <dsp:spPr>
        <a:xfrm>
          <a:off x="3810907" y="607266"/>
          <a:ext cx="3464461" cy="20786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You only have £10 for lump sums </a:t>
          </a:r>
        </a:p>
      </dsp:txBody>
      <dsp:txXfrm>
        <a:off x="3810907" y="607266"/>
        <a:ext cx="3464461" cy="2078676"/>
      </dsp:txXfrm>
    </dsp:sp>
    <dsp:sp modelId="{868ACD02-BD91-47A8-9160-461AB480B354}">
      <dsp:nvSpPr>
        <dsp:cNvPr id="0" name=""/>
        <dsp:cNvSpPr/>
      </dsp:nvSpPr>
      <dsp:spPr>
        <a:xfrm>
          <a:off x="7621814" y="607266"/>
          <a:ext cx="3464461" cy="20786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You can only award 1 pension</a:t>
          </a:r>
        </a:p>
      </dsp:txBody>
      <dsp:txXfrm>
        <a:off x="7621814" y="607266"/>
        <a:ext cx="3464461" cy="2078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98174-266A-416F-D1D8-D77B34B5F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ACE5B-1CB4-0111-C79E-F66468E7E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B5BC9-6EA4-6CAC-C24A-3573B31A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19821-836F-F3FB-52FC-102D8BCDA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1DB3B-4A33-6F55-6940-584EE343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550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6C5CC-5D2D-74C9-3694-8F8242D7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6B7DDD-EAB8-DEE1-DA86-19A12AFA6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1D09E-BC42-9480-B417-73847AD9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24768-6F09-FD4C-6F6C-ADC5D97C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A5E5C-E656-8605-7035-7FABA679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3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337459-FD1B-9C6B-004E-0E88477D87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C2B60A-C64D-C448-5AC9-19093FA8F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04955-F7AD-2C1A-877A-B1E046A1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7475D-A994-EEAA-1BE8-3126716A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19D58-5433-5E18-0BC6-5BC94B71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30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2788-0101-8E11-B036-0973C8F8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4CA71-9DEA-1AC7-573C-9140492C7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81A08-5C02-0D75-A9FF-7863ADD45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687F0-96A6-D2CE-CD2A-C4FDD155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81829-3922-EF55-B59C-38966B3D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91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DBB27-503B-9786-0DFA-A7CE80B9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3D345-CE72-5B1A-A85E-DB4B93461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90E99-1CCE-BAC5-F2AB-C71DCD54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22EBD-A385-265E-2CE3-50F79B1F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90F0-42FB-0E80-2453-336ACB7A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45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B581-44F7-496B-4183-92777DF06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F640D-26BC-6D26-0684-9597F6AF9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57DD3-9D6B-C8B1-ED4C-4EDB6F517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41897-0A96-411A-D425-69B0CC8F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77AE8-7171-6F9E-7E4B-02EBBA056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F0B6-B2AA-31E1-414E-D2AC46321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84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501DC-45BB-D247-7BB3-044BEF4A3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7109D-A9B9-74C3-CE4F-242FB1FD8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6499C-166F-9354-D1D4-9DBACD606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83F1E3-8270-1743-E250-0117F3E12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98C7D-C331-819E-5D7A-59834A303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1645A-C4A0-9860-7BB6-0D196B08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72D2D-AF28-5EE6-8FA5-1A211EFCA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0BD606-11FF-15B8-0681-2FF4C4D6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54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65FC-E749-A3A1-8278-06EAADF71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CBF41F-CA55-3C0B-4CCE-99A9848F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CFD8E-80B6-1F01-2502-A975D693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F0919-46D2-6165-051D-8277600F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18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E41A3-3A63-A19A-6F72-A0238051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13F04C-960A-D28E-FA73-4A929DE5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1174E-DFC9-2374-67D7-A42D5DF6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72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D4DF5-2D45-D3A2-156F-3F63D40C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02474-5293-7A71-3ABD-A6328E8E1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2F303-EED9-7EF6-40EA-5C2B44314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CBF73-2F47-D30E-54CE-A64C7873C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4B21A-F411-43FA-5FCB-91E9EF66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E5EB8-C1D2-31D9-1F68-5D221270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56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2029-8714-9AC2-57F5-92F6CD45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9B016-3CA5-D5D5-58A6-26EE9018B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C0718-FCC7-8452-8221-C1F20C55B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304D7-E23E-7B69-78D0-1CA36B766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AD62A-85CB-B58E-C3EE-9BC64172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C7CEF-4C51-AE78-54E4-4DA154B4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18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80038E-549E-3ACD-06E6-1742B8AF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EEA2F-C411-4282-E0C2-8827093C1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28457-F61F-8CDD-24DA-ADDA650F3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97F90-8D7A-4379-B461-E749463C2A69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E821-D9AB-074E-9180-B893908A8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BA5A7-B0D7-0C2E-45ED-93CDB516D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667F5-3778-4A37-8CC8-67B8DD80B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4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www.civilwarpetitions.ac.uk/about-the-project/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microsoft.com/office/2007/relationships/hdphoto" Target="../media/hdphoto8.wdp"/><Relationship Id="rId12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microsoft.com/office/2007/relationships/hdphoto" Target="../media/hdphoto9.wdp"/><Relationship Id="rId14" Type="http://schemas.openxmlformats.org/officeDocument/2006/relationships/hyperlink" Target="https://vimeo.com/740454909/21fa7dd78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4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1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.png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hyperlink" Target="https://www.civilwarpetitions.ac.uk/petition/the-petition-of-francis-calverley-and-eight-other-other-maimed-soldiers-nottinghamshire-22-april-1646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microsoft.com/office/2007/relationships/hdphoto" Target="../media/hdphoto7.wdp"/><Relationship Id="rId2" Type="http://schemas.openxmlformats.org/officeDocument/2006/relationships/image" Target="../media/image1.jpg"/><Relationship Id="rId16" Type="http://schemas.openxmlformats.org/officeDocument/2006/relationships/hyperlink" Target="https://www.civilwarpetitions.ac.uk/petition/the-petition-of-raphe-cooper-of-onneley-staffordshire-april-1650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5" Type="http://schemas.openxmlformats.org/officeDocument/2006/relationships/hyperlink" Target="https://www.civilwarpetitions.ac.uk/petition/the-petition-of-thomas-morris-of-cowick-west-riding-of-yorkshire-april-1674/" TargetMode="External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hyperlink" Target="https://www.civilwarpetitions.ac.uk/petition/the-petition-of-richard-poulson-of-middlewich-cheshire-michaelmas-1660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hyperlink" Target="https://www.civilwarpetitions.ac.uk/petition/the-petition-of-francis-calverley-and-eight-other-other-maimed-soldiers-nottinghamshire-22-april-1646/" TargetMode="External"/><Relationship Id="rId1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microsoft.com/office/2007/relationships/hdphoto" Target="../media/hdphoto7.wdp"/><Relationship Id="rId17" Type="http://schemas.openxmlformats.org/officeDocument/2006/relationships/image" Target="../media/image17.png"/><Relationship Id="rId2" Type="http://schemas.openxmlformats.org/officeDocument/2006/relationships/image" Target="../media/image1.jpg"/><Relationship Id="rId16" Type="http://schemas.openxmlformats.org/officeDocument/2006/relationships/hyperlink" Target="https://www.civilwarpetitions.ac.uk/petition/the-petition-of-raphe-cooper-of-onneley-staffordshire-april-1650/" TargetMode="Externa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5" Type="http://schemas.openxmlformats.org/officeDocument/2006/relationships/hyperlink" Target="https://www.civilwarpetitions.ac.uk/petition/the-petition-of-thomas-morris-of-cowick-west-riding-of-yorkshire-april-1674/" TargetMode="External"/><Relationship Id="rId10" Type="http://schemas.microsoft.com/office/2007/relationships/hdphoto" Target="../media/hdphoto4.wdp"/><Relationship Id="rId19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hyperlink" Target="https://www.civilwarpetitions.ac.uk/petition/the-petition-of-richard-poulson-of-middlewich-cheshire-michaelmas-166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508" t="17555" r="13063" b="17251"/>
          <a:stretch/>
        </p:blipFill>
        <p:spPr>
          <a:xfrm>
            <a:off x="1584676" y="771448"/>
            <a:ext cx="2913195" cy="2887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287" y="3648416"/>
            <a:ext cx="55799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Bahnschrift" panose="020B0502040204020203" pitchFamily="34" charset="0"/>
              </a:rPr>
              <a:t>Survivors!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C6C898-E411-3448-6C8D-FEA633F69C91}"/>
              </a:ext>
            </a:extLst>
          </p:cNvPr>
          <p:cNvSpPr/>
          <p:nvPr/>
        </p:nvSpPr>
        <p:spPr>
          <a:xfrm>
            <a:off x="5895975" y="771448"/>
            <a:ext cx="5865738" cy="334335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89957-D339-B597-8B99-998406BA02AA}"/>
              </a:ext>
            </a:extLst>
          </p:cNvPr>
          <p:cNvSpPr txBox="1"/>
          <p:nvPr/>
        </p:nvSpPr>
        <p:spPr>
          <a:xfrm>
            <a:off x="6181725" y="1381295"/>
            <a:ext cx="55799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Bahnschrift" panose="020B0502040204020203" pitchFamily="34" charset="0"/>
              </a:rPr>
              <a:t>County Court  Challenge</a:t>
            </a:r>
          </a:p>
        </p:txBody>
      </p:sp>
    </p:spTree>
    <p:extLst>
      <p:ext uri="{BB962C8B-B14F-4D97-AF65-F5344CB8AC3E}">
        <p14:creationId xmlns:p14="http://schemas.microsoft.com/office/powerpoint/2010/main" val="280821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1385066" y="838329"/>
            <a:ext cx="94218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Bahnschrift" panose="020B0502040204020203" pitchFamily="34" charset="0"/>
              </a:rPr>
              <a:t>How do we know about these ordinary people?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After the war, there were thousands of wounded soldiers who could no longer work and support their families.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The families of soldiers who had died were left penniless.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These survivors were able to write a special letter asking for money to help. This was called a petition.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endParaRPr lang="en-GB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66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1552575" y="724029"/>
            <a:ext cx="9536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Click the image below to watch a film about these special letters</a:t>
            </a:r>
            <a:endParaRPr lang="en-GB" dirty="0">
              <a:latin typeface="Bahnschrift" panose="020B0502040204020203" pitchFamily="34" charset="0"/>
            </a:endParaRPr>
          </a:p>
        </p:txBody>
      </p:sp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86FED613-D91C-836D-6011-082F11F5D0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40" t="27690" r="28091" b="11337"/>
          <a:stretch/>
        </p:blipFill>
        <p:spPr>
          <a:xfrm>
            <a:off x="3248025" y="1964527"/>
            <a:ext cx="5544599" cy="34282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79356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C240D3-5E58-17CE-1B06-9D48F210D84D}"/>
              </a:ext>
            </a:extLst>
          </p:cNvPr>
          <p:cNvSpPr/>
          <p:nvPr/>
        </p:nvSpPr>
        <p:spPr>
          <a:xfrm>
            <a:off x="5562599" y="339025"/>
            <a:ext cx="6276975" cy="5023550"/>
          </a:xfrm>
          <a:prstGeom prst="roundRect">
            <a:avLst/>
          </a:prstGeom>
          <a:solidFill>
            <a:srgbClr val="F0D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6082456" y="844169"/>
            <a:ext cx="59531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ahnschrift" panose="020B0502040204020203" pitchFamily="34" charset="0"/>
              </a:rPr>
              <a:t>Hold your own County Court</a:t>
            </a:r>
          </a:p>
          <a:p>
            <a:pPr algn="ctr"/>
            <a:endParaRPr lang="en-GB" sz="20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Choose (or invent) a character.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Help your character to write a petition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Present it at the court in your classroom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Decide which character will win a pension.</a:t>
            </a:r>
          </a:p>
          <a:p>
            <a:endParaRPr lang="en-GB" sz="2400" dirty="0">
              <a:latin typeface="Bahnschrift" panose="020B050204020402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32304B-8298-BF57-1FA3-8A8EC4C71622}"/>
              </a:ext>
            </a:extLst>
          </p:cNvPr>
          <p:cNvGrpSpPr/>
          <p:nvPr/>
        </p:nvGrpSpPr>
        <p:grpSpPr>
          <a:xfrm>
            <a:off x="854322" y="3425206"/>
            <a:ext cx="2078689" cy="3043301"/>
            <a:chOff x="427090" y="1462024"/>
            <a:chExt cx="2886142" cy="39958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3EAD33A-8B64-FD61-6F3D-B63A0BAEC676}"/>
                </a:ext>
              </a:extLst>
            </p:cNvPr>
            <p:cNvSpPr/>
            <p:nvPr/>
          </p:nvSpPr>
          <p:spPr>
            <a:xfrm>
              <a:off x="427090" y="1462024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A726EC-B1FF-A730-A074-34012CE3181F}"/>
                </a:ext>
              </a:extLst>
            </p:cNvPr>
            <p:cNvSpPr txBox="1"/>
            <p:nvPr/>
          </p:nvSpPr>
          <p:spPr>
            <a:xfrm>
              <a:off x="446208" y="4807674"/>
              <a:ext cx="2867024" cy="490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hnschrift" panose="020B0502040204020203" pitchFamily="34" charset="0"/>
                </a:rPr>
                <a:t>Richard Poulson</a:t>
              </a:r>
            </a:p>
          </p:txBody>
        </p:sp>
        <p:pic>
          <p:nvPicPr>
            <p:cNvPr id="8" name="Picture 3" descr="Inline image">
              <a:extLst>
                <a:ext uri="{FF2B5EF4-FFF2-40B4-BE49-F238E27FC236}">
                  <a16:creationId xmlns:a16="http://schemas.microsoft.com/office/drawing/2014/main" id="{5114C93E-1301-10BE-6637-C4F47A848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29" b="95456" l="9902" r="92276">
                          <a14:foregroundMark x1="27527" y1="80977" x2="27268" y2="67767"/>
                          <a14:foregroundMark x1="45723" y1="9822" x2="60912" y2="4629"/>
                          <a14:foregroundMark x1="60912" y1="4629" x2="49352" y2="6576"/>
                          <a14:foregroundMark x1="31415" y1="81400" x2="33230" y2="67909"/>
                          <a14:foregroundMark x1="66511" y1="95879" x2="50907" y2="90658"/>
                          <a14:foregroundMark x1="50907" y1="90658" x2="50907" y2="90065"/>
                          <a14:foregroundMark x1="92276" y1="95174" x2="92276" y2="954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319" y="1523729"/>
              <a:ext cx="1895480" cy="346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8AFEB0-94EA-A22D-659B-63908E522FD7}"/>
              </a:ext>
            </a:extLst>
          </p:cNvPr>
          <p:cNvGrpSpPr/>
          <p:nvPr/>
        </p:nvGrpSpPr>
        <p:grpSpPr>
          <a:xfrm>
            <a:off x="3279296" y="3425207"/>
            <a:ext cx="2223642" cy="3043301"/>
            <a:chOff x="8973237" y="1397581"/>
            <a:chExt cx="3006556" cy="399580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C8D7AEA-ABF3-54B8-E911-DC4E0D55D10C}"/>
                </a:ext>
              </a:extLst>
            </p:cNvPr>
            <p:cNvSpPr/>
            <p:nvPr/>
          </p:nvSpPr>
          <p:spPr>
            <a:xfrm>
              <a:off x="8973237" y="1397581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81F087-5FFF-5DCC-84AD-DF74F832192C}"/>
                </a:ext>
              </a:extLst>
            </p:cNvPr>
            <p:cNvSpPr txBox="1"/>
            <p:nvPr/>
          </p:nvSpPr>
          <p:spPr>
            <a:xfrm>
              <a:off x="9112768" y="4814957"/>
              <a:ext cx="28670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hnschrift" panose="020B0502040204020203" pitchFamily="34" charset="0"/>
                </a:rPr>
                <a:t>Raphe Cooper</a:t>
              </a:r>
            </a:p>
          </p:txBody>
        </p:sp>
        <p:pic>
          <p:nvPicPr>
            <p:cNvPr id="12" name="Picture 2" descr="Inline image">
              <a:extLst>
                <a:ext uri="{FF2B5EF4-FFF2-40B4-BE49-F238E27FC236}">
                  <a16:creationId xmlns:a16="http://schemas.microsoft.com/office/drawing/2014/main" id="{ADE3E9A4-00E5-F328-C764-1DF29B2C9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01" b="98984" l="7442" r="91635">
                          <a14:foregroundMark x1="18848" y1="91335" x2="43672" y2="66497"/>
                          <a14:foregroundMark x1="43672" y1="66497" x2="59044" y2="5758"/>
                          <a14:foregroundMark x1="84030" y1="86057" x2="7442" y2="73299"/>
                          <a14:foregroundMark x1="50190" y1="16991" x2="57360" y2="5871"/>
                          <a14:foregroundMark x1="57360" y1="5871" x2="57360" y2="5334"/>
                          <a14:foregroundMark x1="75122" y1="12362" x2="52526" y2="14084"/>
                          <a14:foregroundMark x1="52526" y1="14084" x2="47203" y2="9512"/>
                          <a14:foregroundMark x1="91635" y1="55264" x2="91200" y2="47559"/>
                          <a14:foregroundMark x1="46225" y1="98532" x2="30147" y2="92295"/>
                          <a14:foregroundMark x1="30147" y1="92295" x2="51114" y2="90573"/>
                          <a14:foregroundMark x1="51114" y1="90573" x2="67952" y2="95597"/>
                          <a14:foregroundMark x1="67952" y1="95597" x2="67952" y2="95597"/>
                          <a14:foregroundMark x1="53314" y1="97937" x2="46768" y2="98984"/>
                          <a14:foregroundMark x1="67952" y1="95597" x2="60812" y2="96739"/>
                          <a14:foregroundMark x1="46768" y1="98984" x2="47366" y2="96924"/>
                          <a14:foregroundMark x1="47366" y1="96924" x2="47366" y2="96924"/>
                          <a14:foregroundMark x1="12656" y1="82981" x2="10918" y2="69941"/>
                          <a14:foregroundMark x1="62846" y1="97347" x2="47040" y2="95315"/>
                          <a14:foregroundMark x1="26616" y1="4601" x2="33188" y2="4798"/>
                          <a14:backgroundMark x1="59610" y1="96386" x2="61162" y2="96472"/>
                          <a14:backgroundMark x1="56654" y1="98250" x2="52687" y2="96585"/>
                          <a14:backgroundMark x1="57315" y1="97180" x2="53558" y2="98081"/>
                          <a14:backgroundMark x1="60348" y1="97657" x2="53286" y2="98391"/>
                          <a14:backgroundMark x1="52689" y1="99125" x2="52146" y2="97516"/>
                          <a14:backgroundMark x1="54101" y1="98391" x2="52417" y2="976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20095" y="1865336"/>
              <a:ext cx="1510372" cy="2924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DAE884-8A95-2DD2-DE6A-D24BF16F8830}"/>
              </a:ext>
            </a:extLst>
          </p:cNvPr>
          <p:cNvGrpSpPr/>
          <p:nvPr/>
        </p:nvGrpSpPr>
        <p:grpSpPr>
          <a:xfrm>
            <a:off x="3266940" y="235074"/>
            <a:ext cx="3037597" cy="3048943"/>
            <a:chOff x="791148" y="2610633"/>
            <a:chExt cx="2867025" cy="282381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DEC4F9-BAC7-7C25-BB20-455BEAD928E5}"/>
                </a:ext>
              </a:extLst>
            </p:cNvPr>
            <p:cNvGrpSpPr/>
            <p:nvPr/>
          </p:nvGrpSpPr>
          <p:grpSpPr>
            <a:xfrm>
              <a:off x="806524" y="2610633"/>
              <a:ext cx="1797571" cy="2799298"/>
              <a:chOff x="3183015" y="1429802"/>
              <a:chExt cx="2646280" cy="399580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074DD14-281C-AA2A-067A-3B02B41D4D5F}"/>
                  </a:ext>
                </a:extLst>
              </p:cNvPr>
              <p:cNvSpPr/>
              <p:nvPr/>
            </p:nvSpPr>
            <p:spPr>
              <a:xfrm>
                <a:off x="3225519" y="1429802"/>
                <a:ext cx="2495825" cy="3995801"/>
              </a:xfrm>
              <a:custGeom>
                <a:avLst/>
                <a:gdLst>
                  <a:gd name="connsiteX0" fmla="*/ 0 w 2495825"/>
                  <a:gd name="connsiteY0" fmla="*/ 415979 h 3995801"/>
                  <a:gd name="connsiteX1" fmla="*/ 415979 w 2495825"/>
                  <a:gd name="connsiteY1" fmla="*/ 0 h 3995801"/>
                  <a:gd name="connsiteX2" fmla="*/ 1003879 w 2495825"/>
                  <a:gd name="connsiteY2" fmla="*/ 0 h 3995801"/>
                  <a:gd name="connsiteX3" fmla="*/ 1575140 w 2495825"/>
                  <a:gd name="connsiteY3" fmla="*/ 0 h 3995801"/>
                  <a:gd name="connsiteX4" fmla="*/ 2079846 w 2495825"/>
                  <a:gd name="connsiteY4" fmla="*/ 0 h 3995801"/>
                  <a:gd name="connsiteX5" fmla="*/ 2495825 w 2495825"/>
                  <a:gd name="connsiteY5" fmla="*/ 415979 h 3995801"/>
                  <a:gd name="connsiteX6" fmla="*/ 2495825 w 2495825"/>
                  <a:gd name="connsiteY6" fmla="*/ 880009 h 3995801"/>
                  <a:gd name="connsiteX7" fmla="*/ 2495825 w 2495825"/>
                  <a:gd name="connsiteY7" fmla="*/ 1438955 h 3995801"/>
                  <a:gd name="connsiteX8" fmla="*/ 2495825 w 2495825"/>
                  <a:gd name="connsiteY8" fmla="*/ 1871347 h 3995801"/>
                  <a:gd name="connsiteX9" fmla="*/ 2495825 w 2495825"/>
                  <a:gd name="connsiteY9" fmla="*/ 2367016 h 3995801"/>
                  <a:gd name="connsiteX10" fmla="*/ 2495825 w 2495825"/>
                  <a:gd name="connsiteY10" fmla="*/ 2894323 h 3995801"/>
                  <a:gd name="connsiteX11" fmla="*/ 2495825 w 2495825"/>
                  <a:gd name="connsiteY11" fmla="*/ 3579822 h 3995801"/>
                  <a:gd name="connsiteX12" fmla="*/ 2079846 w 2495825"/>
                  <a:gd name="connsiteY12" fmla="*/ 3995801 h 3995801"/>
                  <a:gd name="connsiteX13" fmla="*/ 1541862 w 2495825"/>
                  <a:gd name="connsiteY13" fmla="*/ 3995801 h 3995801"/>
                  <a:gd name="connsiteX14" fmla="*/ 1037156 w 2495825"/>
                  <a:gd name="connsiteY14" fmla="*/ 3995801 h 3995801"/>
                  <a:gd name="connsiteX15" fmla="*/ 415979 w 2495825"/>
                  <a:gd name="connsiteY15" fmla="*/ 3995801 h 3995801"/>
                  <a:gd name="connsiteX16" fmla="*/ 0 w 2495825"/>
                  <a:gd name="connsiteY16" fmla="*/ 3579822 h 3995801"/>
                  <a:gd name="connsiteX17" fmla="*/ 0 w 2495825"/>
                  <a:gd name="connsiteY17" fmla="*/ 3084153 h 3995801"/>
                  <a:gd name="connsiteX18" fmla="*/ 0 w 2495825"/>
                  <a:gd name="connsiteY18" fmla="*/ 2493569 h 3995801"/>
                  <a:gd name="connsiteX19" fmla="*/ 0 w 2495825"/>
                  <a:gd name="connsiteY19" fmla="*/ 1997901 h 3995801"/>
                  <a:gd name="connsiteX20" fmla="*/ 0 w 2495825"/>
                  <a:gd name="connsiteY20" fmla="*/ 1502232 h 3995801"/>
                  <a:gd name="connsiteX21" fmla="*/ 0 w 2495825"/>
                  <a:gd name="connsiteY21" fmla="*/ 943286 h 3995801"/>
                  <a:gd name="connsiteX22" fmla="*/ 0 w 2495825"/>
                  <a:gd name="connsiteY22" fmla="*/ 415979 h 399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95825" h="3995801" fill="none" extrusionOk="0">
                    <a:moveTo>
                      <a:pt x="0" y="415979"/>
                    </a:moveTo>
                    <a:cubicBezTo>
                      <a:pt x="36337" y="199670"/>
                      <a:pt x="178421" y="33579"/>
                      <a:pt x="415979" y="0"/>
                    </a:cubicBezTo>
                    <a:cubicBezTo>
                      <a:pt x="540997" y="-38354"/>
                      <a:pt x="783453" y="42972"/>
                      <a:pt x="1003879" y="0"/>
                    </a:cubicBezTo>
                    <a:cubicBezTo>
                      <a:pt x="1224305" y="-42972"/>
                      <a:pt x="1322545" y="28119"/>
                      <a:pt x="1575140" y="0"/>
                    </a:cubicBezTo>
                    <a:cubicBezTo>
                      <a:pt x="1827735" y="-28119"/>
                      <a:pt x="1857861" y="45513"/>
                      <a:pt x="2079846" y="0"/>
                    </a:cubicBezTo>
                    <a:cubicBezTo>
                      <a:pt x="2310473" y="-9769"/>
                      <a:pt x="2489552" y="215335"/>
                      <a:pt x="2495825" y="415979"/>
                    </a:cubicBezTo>
                    <a:cubicBezTo>
                      <a:pt x="2519593" y="624221"/>
                      <a:pt x="2452356" y="702068"/>
                      <a:pt x="2495825" y="880009"/>
                    </a:cubicBezTo>
                    <a:cubicBezTo>
                      <a:pt x="2539294" y="1057950"/>
                      <a:pt x="2436860" y="1326157"/>
                      <a:pt x="2495825" y="1438955"/>
                    </a:cubicBezTo>
                    <a:cubicBezTo>
                      <a:pt x="2554790" y="1551753"/>
                      <a:pt x="2491741" y="1780908"/>
                      <a:pt x="2495825" y="1871347"/>
                    </a:cubicBezTo>
                    <a:cubicBezTo>
                      <a:pt x="2499909" y="1961786"/>
                      <a:pt x="2458362" y="2252572"/>
                      <a:pt x="2495825" y="2367016"/>
                    </a:cubicBezTo>
                    <a:cubicBezTo>
                      <a:pt x="2533288" y="2481460"/>
                      <a:pt x="2451563" y="2634396"/>
                      <a:pt x="2495825" y="2894323"/>
                    </a:cubicBezTo>
                    <a:cubicBezTo>
                      <a:pt x="2540087" y="3154250"/>
                      <a:pt x="2478547" y="3303653"/>
                      <a:pt x="2495825" y="3579822"/>
                    </a:cubicBezTo>
                    <a:cubicBezTo>
                      <a:pt x="2487593" y="3781871"/>
                      <a:pt x="2302216" y="3976071"/>
                      <a:pt x="2079846" y="3995801"/>
                    </a:cubicBezTo>
                    <a:cubicBezTo>
                      <a:pt x="1857415" y="4024116"/>
                      <a:pt x="1776816" y="3967960"/>
                      <a:pt x="1541862" y="3995801"/>
                    </a:cubicBezTo>
                    <a:cubicBezTo>
                      <a:pt x="1306908" y="4023642"/>
                      <a:pt x="1191296" y="3966644"/>
                      <a:pt x="1037156" y="3995801"/>
                    </a:cubicBezTo>
                    <a:cubicBezTo>
                      <a:pt x="883016" y="4024958"/>
                      <a:pt x="688237" y="3923518"/>
                      <a:pt x="415979" y="3995801"/>
                    </a:cubicBezTo>
                    <a:cubicBezTo>
                      <a:pt x="211500" y="3992126"/>
                      <a:pt x="1334" y="3771794"/>
                      <a:pt x="0" y="3579822"/>
                    </a:cubicBezTo>
                    <a:cubicBezTo>
                      <a:pt x="-5962" y="3453514"/>
                      <a:pt x="41150" y="3264125"/>
                      <a:pt x="0" y="3084153"/>
                    </a:cubicBezTo>
                    <a:cubicBezTo>
                      <a:pt x="-41150" y="2904181"/>
                      <a:pt x="63125" y="2725992"/>
                      <a:pt x="0" y="2493569"/>
                    </a:cubicBezTo>
                    <a:cubicBezTo>
                      <a:pt x="-63125" y="2261146"/>
                      <a:pt x="46655" y="2223335"/>
                      <a:pt x="0" y="1997901"/>
                    </a:cubicBezTo>
                    <a:cubicBezTo>
                      <a:pt x="-46655" y="1772467"/>
                      <a:pt x="15446" y="1612275"/>
                      <a:pt x="0" y="1502232"/>
                    </a:cubicBezTo>
                    <a:cubicBezTo>
                      <a:pt x="-15446" y="1392189"/>
                      <a:pt x="18015" y="1097370"/>
                      <a:pt x="0" y="943286"/>
                    </a:cubicBezTo>
                    <a:cubicBezTo>
                      <a:pt x="-18015" y="789202"/>
                      <a:pt x="19083" y="605728"/>
                      <a:pt x="0" y="415979"/>
                    </a:cubicBezTo>
                    <a:close/>
                  </a:path>
                  <a:path w="2495825" h="3995801" stroke="0" extrusionOk="0">
                    <a:moveTo>
                      <a:pt x="0" y="415979"/>
                    </a:moveTo>
                    <a:cubicBezTo>
                      <a:pt x="19779" y="176512"/>
                      <a:pt x="144567" y="17404"/>
                      <a:pt x="415979" y="0"/>
                    </a:cubicBezTo>
                    <a:cubicBezTo>
                      <a:pt x="537253" y="-1508"/>
                      <a:pt x="821306" y="23474"/>
                      <a:pt x="1003879" y="0"/>
                    </a:cubicBezTo>
                    <a:cubicBezTo>
                      <a:pt x="1186452" y="-23474"/>
                      <a:pt x="1359491" y="34807"/>
                      <a:pt x="1575140" y="0"/>
                    </a:cubicBezTo>
                    <a:cubicBezTo>
                      <a:pt x="1790789" y="-34807"/>
                      <a:pt x="1963787" y="23396"/>
                      <a:pt x="2079846" y="0"/>
                    </a:cubicBezTo>
                    <a:cubicBezTo>
                      <a:pt x="2291829" y="-35137"/>
                      <a:pt x="2508515" y="139630"/>
                      <a:pt x="2495825" y="415979"/>
                    </a:cubicBezTo>
                    <a:cubicBezTo>
                      <a:pt x="2506339" y="646296"/>
                      <a:pt x="2485017" y="781174"/>
                      <a:pt x="2495825" y="1006563"/>
                    </a:cubicBezTo>
                    <a:cubicBezTo>
                      <a:pt x="2506633" y="1231952"/>
                      <a:pt x="2483082" y="1322744"/>
                      <a:pt x="2495825" y="1565509"/>
                    </a:cubicBezTo>
                    <a:cubicBezTo>
                      <a:pt x="2508568" y="1808274"/>
                      <a:pt x="2454921" y="1872343"/>
                      <a:pt x="2495825" y="2092816"/>
                    </a:cubicBezTo>
                    <a:cubicBezTo>
                      <a:pt x="2536729" y="2313289"/>
                      <a:pt x="2470820" y="2475759"/>
                      <a:pt x="2495825" y="2651761"/>
                    </a:cubicBezTo>
                    <a:cubicBezTo>
                      <a:pt x="2520830" y="2827763"/>
                      <a:pt x="2488477" y="3375376"/>
                      <a:pt x="2495825" y="3579822"/>
                    </a:cubicBezTo>
                    <a:cubicBezTo>
                      <a:pt x="2490773" y="3773111"/>
                      <a:pt x="2278335" y="3979324"/>
                      <a:pt x="2079846" y="3995801"/>
                    </a:cubicBezTo>
                    <a:cubicBezTo>
                      <a:pt x="1896363" y="4047851"/>
                      <a:pt x="1653549" y="3931329"/>
                      <a:pt x="1541862" y="3995801"/>
                    </a:cubicBezTo>
                    <a:cubicBezTo>
                      <a:pt x="1430175" y="4060273"/>
                      <a:pt x="1257516" y="3960891"/>
                      <a:pt x="1003879" y="3995801"/>
                    </a:cubicBezTo>
                    <a:cubicBezTo>
                      <a:pt x="750242" y="4030711"/>
                      <a:pt x="666999" y="3931133"/>
                      <a:pt x="415979" y="3995801"/>
                    </a:cubicBezTo>
                    <a:cubicBezTo>
                      <a:pt x="156217" y="4056739"/>
                      <a:pt x="16493" y="3826113"/>
                      <a:pt x="0" y="3579822"/>
                    </a:cubicBezTo>
                    <a:cubicBezTo>
                      <a:pt x="-64419" y="3425628"/>
                      <a:pt x="10604" y="3264461"/>
                      <a:pt x="0" y="3020876"/>
                    </a:cubicBezTo>
                    <a:cubicBezTo>
                      <a:pt x="-10604" y="2777291"/>
                      <a:pt x="13396" y="2753919"/>
                      <a:pt x="0" y="2525208"/>
                    </a:cubicBezTo>
                    <a:cubicBezTo>
                      <a:pt x="-13396" y="2296497"/>
                      <a:pt x="7090" y="2225625"/>
                      <a:pt x="0" y="1934624"/>
                    </a:cubicBezTo>
                    <a:cubicBezTo>
                      <a:pt x="-7090" y="1643623"/>
                      <a:pt x="31715" y="1628545"/>
                      <a:pt x="0" y="1502232"/>
                    </a:cubicBezTo>
                    <a:cubicBezTo>
                      <a:pt x="-31715" y="1375919"/>
                      <a:pt x="37864" y="1249217"/>
                      <a:pt x="0" y="1069840"/>
                    </a:cubicBezTo>
                    <a:cubicBezTo>
                      <a:pt x="-37864" y="890463"/>
                      <a:pt x="19704" y="737012"/>
                      <a:pt x="0" y="4159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83595405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8" name="Picture 5" descr="Inline image">
                <a:extLst>
                  <a:ext uri="{FF2B5EF4-FFF2-40B4-BE49-F238E27FC236}">
                    <a16:creationId xmlns:a16="http://schemas.microsoft.com/office/drawing/2014/main" id="{F7A807CC-00CF-4ABD-BB90-F1E84E4FFC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512" b="96105" l="4182" r="94586">
                            <a14:foregroundMark x1="17924" y1="46938" x2="15982" y2="39430"/>
                            <a14:foregroundMark x1="15982" y1="39430" x2="17924" y2="29467"/>
                            <a14:foregroundMark x1="12136" y1="46204" x2="12173" y2="35986"/>
                            <a14:foregroundMark x1="12173" y1="35986" x2="16729" y2="29946"/>
                            <a14:foregroundMark x1="16729" y1="29946" x2="16729" y2="29833"/>
                            <a14:foregroundMark x1="16243" y1="28733" x2="16243" y2="28733"/>
                            <a14:foregroundMark x1="24683" y1="41236" x2="27110" y2="29467"/>
                            <a14:foregroundMark x1="69119" y1="29833" x2="71023" y2="2568"/>
                            <a14:foregroundMark x1="71023" y1="2568" x2="71023" y2="2568"/>
                            <a14:foregroundMark x1="93951" y1="83404" x2="94586" y2="58256"/>
                            <a14:foregroundMark x1="94586" y1="58256" x2="89022" y2="39317"/>
                            <a14:foregroundMark x1="89022" y1="39317" x2="88648" y2="38837"/>
                            <a14:foregroundMark x1="74907" y1="84505" x2="80209" y2="63901"/>
                            <a14:foregroundMark x1="61128" y1="96105" x2="61389" y2="89670"/>
                            <a14:foregroundMark x1="4182" y1="90404" x2="9709" y2="867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3015" y="1633947"/>
                <a:ext cx="2646280" cy="3469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FE3647-DC78-C690-3CB9-F27A481140D8}"/>
                </a:ext>
              </a:extLst>
            </p:cNvPr>
            <p:cNvSpPr txBox="1"/>
            <p:nvPr/>
          </p:nvSpPr>
          <p:spPr>
            <a:xfrm>
              <a:off x="791148" y="5021309"/>
              <a:ext cx="2867025" cy="41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hnschrift" panose="020B0502040204020203" pitchFamily="34" charset="0"/>
                </a:rPr>
                <a:t>Francis Calverley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1853A2-B110-073C-F91E-21B051EA2D2A}"/>
              </a:ext>
            </a:extLst>
          </p:cNvPr>
          <p:cNvGrpSpPr/>
          <p:nvPr/>
        </p:nvGrpSpPr>
        <p:grpSpPr>
          <a:xfrm>
            <a:off x="895316" y="180101"/>
            <a:ext cx="2085346" cy="3043301"/>
            <a:chOff x="6087095" y="1433407"/>
            <a:chExt cx="3004242" cy="39958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AA26A86-8A6B-CCDF-A974-0DB05CFC3667}"/>
                </a:ext>
              </a:extLst>
            </p:cNvPr>
            <p:cNvSpPr/>
            <p:nvPr/>
          </p:nvSpPr>
          <p:spPr>
            <a:xfrm>
              <a:off x="6087095" y="1433407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4C5836-E834-C885-1C2A-22359EBBF99F}"/>
                </a:ext>
              </a:extLst>
            </p:cNvPr>
            <p:cNvSpPr txBox="1"/>
            <p:nvPr/>
          </p:nvSpPr>
          <p:spPr>
            <a:xfrm>
              <a:off x="6224312" y="4776525"/>
              <a:ext cx="28670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hnschrift" panose="020B0502040204020203" pitchFamily="34" charset="0"/>
                </a:rPr>
                <a:t>Thomas Morris </a:t>
              </a:r>
            </a:p>
          </p:txBody>
        </p:sp>
        <p:pic>
          <p:nvPicPr>
            <p:cNvPr id="24" name="Picture 4" descr="Inline image">
              <a:extLst>
                <a:ext uri="{FF2B5EF4-FFF2-40B4-BE49-F238E27FC236}">
                  <a16:creationId xmlns:a16="http://schemas.microsoft.com/office/drawing/2014/main" id="{CC05F1FD-E10E-1584-6CF4-D69458A2AF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28" b="96839" l="2667" r="96107">
                          <a14:foregroundMark x1="12400" y1="89839" x2="13440" y2="18713"/>
                          <a14:foregroundMark x1="6187" y1="84787" x2="8667" y2="34349"/>
                          <a14:foregroundMark x1="3680" y1="55490" x2="5307" y2="39176"/>
                          <a14:foregroundMark x1="5307" y1="39176" x2="7627" y2="35450"/>
                          <a14:foregroundMark x1="3493" y1="57042" x2="2667" y2="48659"/>
                          <a14:foregroundMark x1="24827" y1="57042" x2="21813" y2="38837"/>
                          <a14:foregroundMark x1="21813" y1="38837" x2="14880" y2="34349"/>
                          <a14:foregroundMark x1="23787" y1="38978" x2="20907" y2="34349"/>
                          <a14:foregroundMark x1="13440" y1="18939" x2="18827" y2="20463"/>
                          <a14:foregroundMark x1="56960" y1="95343" x2="53653" y2="88738"/>
                          <a14:foregroundMark x1="67520" y1="96895" x2="74987" y2="91391"/>
                          <a14:foregroundMark x1="90747" y1="44030" x2="93680" y2="28620"/>
                          <a14:foregroundMark x1="93680" y1="28620" x2="90320" y2="23539"/>
                          <a14:foregroundMark x1="96133" y1="39627" x2="96133" y2="30821"/>
                          <a14:foregroundMark x1="59653" y1="12306" x2="60480" y2="11008"/>
                          <a14:foregroundMark x1="59227" y1="10556" x2="61520" y2="11883"/>
                          <a14:foregroundMark x1="61520" y1="11883" x2="70853" y2="11883"/>
                          <a14:foregroundMark x1="61520" y1="10104" x2="70853" y2="7028"/>
                          <a14:foregroundMark x1="64427" y1="12983" x2="65253" y2="12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25"/>
            <a:stretch/>
          </p:blipFill>
          <p:spPr bwMode="auto">
            <a:xfrm>
              <a:off x="6691926" y="1748493"/>
              <a:ext cx="1666875" cy="301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6B15A3-0295-3116-F848-85DF569C611E}"/>
              </a:ext>
            </a:extLst>
          </p:cNvPr>
          <p:cNvGrpSpPr/>
          <p:nvPr/>
        </p:nvGrpSpPr>
        <p:grpSpPr>
          <a:xfrm>
            <a:off x="1621874" y="2015795"/>
            <a:ext cx="2726546" cy="2441683"/>
            <a:chOff x="1621874" y="2015795"/>
            <a:chExt cx="2726546" cy="2441683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E4463685-52F8-E848-1B4C-E2DE8B2C1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874" y="2015795"/>
              <a:ext cx="2726546" cy="244168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820DED-B466-B723-E2A0-0AB94373D711}"/>
                </a:ext>
              </a:extLst>
            </p:cNvPr>
            <p:cNvSpPr txBox="1"/>
            <p:nvPr/>
          </p:nvSpPr>
          <p:spPr>
            <a:xfrm>
              <a:off x="1915485" y="2554096"/>
              <a:ext cx="22722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Use the real-life characters</a:t>
              </a:r>
            </a:p>
            <a:p>
              <a:r>
                <a:rPr lang="en-GB" sz="20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you have investigated…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04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48AFEB0-94EA-A22D-659B-63908E522FD7}"/>
              </a:ext>
            </a:extLst>
          </p:cNvPr>
          <p:cNvGrpSpPr/>
          <p:nvPr/>
        </p:nvGrpSpPr>
        <p:grpSpPr>
          <a:xfrm>
            <a:off x="3209994" y="3484208"/>
            <a:ext cx="2120445" cy="3043301"/>
            <a:chOff x="8968671" y="1397581"/>
            <a:chExt cx="2867025" cy="399580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C8D7AEA-ABF3-54B8-E911-DC4E0D55D10C}"/>
                </a:ext>
              </a:extLst>
            </p:cNvPr>
            <p:cNvSpPr/>
            <p:nvPr/>
          </p:nvSpPr>
          <p:spPr>
            <a:xfrm>
              <a:off x="8973237" y="1397581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81F087-5FFF-5DCC-84AD-DF74F832192C}"/>
                </a:ext>
              </a:extLst>
            </p:cNvPr>
            <p:cNvSpPr txBox="1"/>
            <p:nvPr/>
          </p:nvSpPr>
          <p:spPr>
            <a:xfrm>
              <a:off x="8968671" y="4795670"/>
              <a:ext cx="2867025" cy="444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60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1853A2-B110-073C-F91E-21B051EA2D2A}"/>
              </a:ext>
            </a:extLst>
          </p:cNvPr>
          <p:cNvGrpSpPr/>
          <p:nvPr/>
        </p:nvGrpSpPr>
        <p:grpSpPr>
          <a:xfrm>
            <a:off x="1057622" y="3484207"/>
            <a:ext cx="2085346" cy="3043301"/>
            <a:chOff x="6087095" y="1433407"/>
            <a:chExt cx="3004242" cy="39958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AA26A86-8A6B-CCDF-A974-0DB05CFC3667}"/>
                </a:ext>
              </a:extLst>
            </p:cNvPr>
            <p:cNvSpPr/>
            <p:nvPr/>
          </p:nvSpPr>
          <p:spPr>
            <a:xfrm>
              <a:off x="6087095" y="1433407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4C5836-E834-C885-1C2A-22359EBBF99F}"/>
                </a:ext>
              </a:extLst>
            </p:cNvPr>
            <p:cNvSpPr txBox="1"/>
            <p:nvPr/>
          </p:nvSpPr>
          <p:spPr>
            <a:xfrm>
              <a:off x="6224312" y="4776524"/>
              <a:ext cx="2867025" cy="444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ahnschrift" panose="020B0502040204020203" pitchFamily="34" charset="0"/>
                </a:rPr>
                <a:t>Thomas Moss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4B5A14-2F37-9EB4-9FCC-8A6BD58A6775}"/>
              </a:ext>
            </a:extLst>
          </p:cNvPr>
          <p:cNvGrpSpPr/>
          <p:nvPr/>
        </p:nvGrpSpPr>
        <p:grpSpPr>
          <a:xfrm>
            <a:off x="6187186" y="895906"/>
            <a:ext cx="4572738" cy="4124567"/>
            <a:chOff x="1365448" y="1596605"/>
            <a:chExt cx="2726546" cy="2441683"/>
          </a:xfrm>
        </p:grpSpPr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77279A8F-9768-DE0E-F8A5-C96F3E23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48" y="1596605"/>
              <a:ext cx="2726546" cy="244168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3E02508-35FD-31B5-7AB6-8B598DE972E1}"/>
                </a:ext>
              </a:extLst>
            </p:cNvPr>
            <p:cNvSpPr txBox="1"/>
            <p:nvPr/>
          </p:nvSpPr>
          <p:spPr>
            <a:xfrm>
              <a:off x="1688326" y="2223874"/>
              <a:ext cx="2014655" cy="136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..or </a:t>
              </a:r>
              <a:r>
                <a:rPr lang="en-GB" sz="2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use the imaginary  characters from our Sieges unit film</a:t>
              </a:r>
            </a:p>
            <a:p>
              <a:pPr algn="ctr"/>
              <a:endParaRPr lang="en-GB" sz="24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pPr algn="ctr"/>
              <a:r>
                <a:rPr lang="en-GB" sz="2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..or you could invent your own</a:t>
              </a:r>
              <a:endParaRPr lang="en-GB" sz="20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1E4010AF-1C65-1BE8-A70D-30C3F0D5B0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6" b="91720" l="9958" r="91525">
                        <a14:foregroundMark x1="65731" y1="3503" x2="63718" y2="13057"/>
                        <a14:foregroundMark x1="87659" y1="40955" x2="91102" y2="49363"/>
                        <a14:foregroundMark x1="91102" y1="49363" x2="91578" y2="55414"/>
                        <a14:foregroundMark x1="45392" y1="23185" x2="54873" y2="30000"/>
                        <a14:foregroundMark x1="37871" y1="19873" x2="41208" y2="19745"/>
                        <a14:foregroundMark x1="55985" y1="98217" x2="58528" y2="91720"/>
                        <a14:foregroundMark x1="58528" y1="91720" x2="57945" y2="90127"/>
                        <a14:foregroundMark x1="80720" y1="89299" x2="80720" y2="89299"/>
                      </a14:backgroundRemoval>
                    </a14:imgEffect>
                  </a14:imgLayer>
                </a14:imgProps>
              </a:ext>
            </a:extLst>
          </a:blip>
          <a:srcRect l="54979" r="23741" b="55095"/>
          <a:stretch/>
        </p:blipFill>
        <p:spPr>
          <a:xfrm>
            <a:off x="1294915" y="3517644"/>
            <a:ext cx="1368339" cy="240112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E58173F-3EC5-E192-2ACD-8E0AAD106DBC}"/>
              </a:ext>
            </a:extLst>
          </p:cNvPr>
          <p:cNvGrpSpPr/>
          <p:nvPr/>
        </p:nvGrpSpPr>
        <p:grpSpPr>
          <a:xfrm>
            <a:off x="3214706" y="285318"/>
            <a:ext cx="2457668" cy="3058102"/>
            <a:chOff x="846364" y="3525920"/>
            <a:chExt cx="2457668" cy="305810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AFAAA48-31D3-0F48-DD3B-5FD845E95A0A}"/>
                </a:ext>
              </a:extLst>
            </p:cNvPr>
            <p:cNvGrpSpPr/>
            <p:nvPr/>
          </p:nvGrpSpPr>
          <p:grpSpPr>
            <a:xfrm>
              <a:off x="846364" y="3540721"/>
              <a:ext cx="2457668" cy="3043301"/>
              <a:chOff x="8973237" y="1397581"/>
              <a:chExt cx="3322980" cy="399580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BC23ACF-05EC-C0FC-1393-4E06373D5D1C}"/>
                  </a:ext>
                </a:extLst>
              </p:cNvPr>
              <p:cNvSpPr/>
              <p:nvPr/>
            </p:nvSpPr>
            <p:spPr>
              <a:xfrm>
                <a:off x="8973237" y="1397581"/>
                <a:ext cx="2495825" cy="3995801"/>
              </a:xfrm>
              <a:custGeom>
                <a:avLst/>
                <a:gdLst>
                  <a:gd name="connsiteX0" fmla="*/ 0 w 2495825"/>
                  <a:gd name="connsiteY0" fmla="*/ 415979 h 3995801"/>
                  <a:gd name="connsiteX1" fmla="*/ 415979 w 2495825"/>
                  <a:gd name="connsiteY1" fmla="*/ 0 h 3995801"/>
                  <a:gd name="connsiteX2" fmla="*/ 1003879 w 2495825"/>
                  <a:gd name="connsiteY2" fmla="*/ 0 h 3995801"/>
                  <a:gd name="connsiteX3" fmla="*/ 1575140 w 2495825"/>
                  <a:gd name="connsiteY3" fmla="*/ 0 h 3995801"/>
                  <a:gd name="connsiteX4" fmla="*/ 2079846 w 2495825"/>
                  <a:gd name="connsiteY4" fmla="*/ 0 h 3995801"/>
                  <a:gd name="connsiteX5" fmla="*/ 2495825 w 2495825"/>
                  <a:gd name="connsiteY5" fmla="*/ 415979 h 3995801"/>
                  <a:gd name="connsiteX6" fmla="*/ 2495825 w 2495825"/>
                  <a:gd name="connsiteY6" fmla="*/ 880009 h 3995801"/>
                  <a:gd name="connsiteX7" fmla="*/ 2495825 w 2495825"/>
                  <a:gd name="connsiteY7" fmla="*/ 1438955 h 3995801"/>
                  <a:gd name="connsiteX8" fmla="*/ 2495825 w 2495825"/>
                  <a:gd name="connsiteY8" fmla="*/ 1871347 h 3995801"/>
                  <a:gd name="connsiteX9" fmla="*/ 2495825 w 2495825"/>
                  <a:gd name="connsiteY9" fmla="*/ 2367016 h 3995801"/>
                  <a:gd name="connsiteX10" fmla="*/ 2495825 w 2495825"/>
                  <a:gd name="connsiteY10" fmla="*/ 2894323 h 3995801"/>
                  <a:gd name="connsiteX11" fmla="*/ 2495825 w 2495825"/>
                  <a:gd name="connsiteY11" fmla="*/ 3579822 h 3995801"/>
                  <a:gd name="connsiteX12" fmla="*/ 2079846 w 2495825"/>
                  <a:gd name="connsiteY12" fmla="*/ 3995801 h 3995801"/>
                  <a:gd name="connsiteX13" fmla="*/ 1541862 w 2495825"/>
                  <a:gd name="connsiteY13" fmla="*/ 3995801 h 3995801"/>
                  <a:gd name="connsiteX14" fmla="*/ 1037156 w 2495825"/>
                  <a:gd name="connsiteY14" fmla="*/ 3995801 h 3995801"/>
                  <a:gd name="connsiteX15" fmla="*/ 415979 w 2495825"/>
                  <a:gd name="connsiteY15" fmla="*/ 3995801 h 3995801"/>
                  <a:gd name="connsiteX16" fmla="*/ 0 w 2495825"/>
                  <a:gd name="connsiteY16" fmla="*/ 3579822 h 3995801"/>
                  <a:gd name="connsiteX17" fmla="*/ 0 w 2495825"/>
                  <a:gd name="connsiteY17" fmla="*/ 3084153 h 3995801"/>
                  <a:gd name="connsiteX18" fmla="*/ 0 w 2495825"/>
                  <a:gd name="connsiteY18" fmla="*/ 2493569 h 3995801"/>
                  <a:gd name="connsiteX19" fmla="*/ 0 w 2495825"/>
                  <a:gd name="connsiteY19" fmla="*/ 1997901 h 3995801"/>
                  <a:gd name="connsiteX20" fmla="*/ 0 w 2495825"/>
                  <a:gd name="connsiteY20" fmla="*/ 1502232 h 3995801"/>
                  <a:gd name="connsiteX21" fmla="*/ 0 w 2495825"/>
                  <a:gd name="connsiteY21" fmla="*/ 943286 h 3995801"/>
                  <a:gd name="connsiteX22" fmla="*/ 0 w 2495825"/>
                  <a:gd name="connsiteY22" fmla="*/ 415979 h 399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95825" h="3995801" fill="none" extrusionOk="0">
                    <a:moveTo>
                      <a:pt x="0" y="415979"/>
                    </a:moveTo>
                    <a:cubicBezTo>
                      <a:pt x="36337" y="199670"/>
                      <a:pt x="178421" y="33579"/>
                      <a:pt x="415979" y="0"/>
                    </a:cubicBezTo>
                    <a:cubicBezTo>
                      <a:pt x="540997" y="-38354"/>
                      <a:pt x="783453" y="42972"/>
                      <a:pt x="1003879" y="0"/>
                    </a:cubicBezTo>
                    <a:cubicBezTo>
                      <a:pt x="1224305" y="-42972"/>
                      <a:pt x="1322545" y="28119"/>
                      <a:pt x="1575140" y="0"/>
                    </a:cubicBezTo>
                    <a:cubicBezTo>
                      <a:pt x="1827735" y="-28119"/>
                      <a:pt x="1857861" y="45513"/>
                      <a:pt x="2079846" y="0"/>
                    </a:cubicBezTo>
                    <a:cubicBezTo>
                      <a:pt x="2310473" y="-9769"/>
                      <a:pt x="2489552" y="215335"/>
                      <a:pt x="2495825" y="415979"/>
                    </a:cubicBezTo>
                    <a:cubicBezTo>
                      <a:pt x="2519593" y="624221"/>
                      <a:pt x="2452356" y="702068"/>
                      <a:pt x="2495825" y="880009"/>
                    </a:cubicBezTo>
                    <a:cubicBezTo>
                      <a:pt x="2539294" y="1057950"/>
                      <a:pt x="2436860" y="1326157"/>
                      <a:pt x="2495825" y="1438955"/>
                    </a:cubicBezTo>
                    <a:cubicBezTo>
                      <a:pt x="2554790" y="1551753"/>
                      <a:pt x="2491741" y="1780908"/>
                      <a:pt x="2495825" y="1871347"/>
                    </a:cubicBezTo>
                    <a:cubicBezTo>
                      <a:pt x="2499909" y="1961786"/>
                      <a:pt x="2458362" y="2252572"/>
                      <a:pt x="2495825" y="2367016"/>
                    </a:cubicBezTo>
                    <a:cubicBezTo>
                      <a:pt x="2533288" y="2481460"/>
                      <a:pt x="2451563" y="2634396"/>
                      <a:pt x="2495825" y="2894323"/>
                    </a:cubicBezTo>
                    <a:cubicBezTo>
                      <a:pt x="2540087" y="3154250"/>
                      <a:pt x="2478547" y="3303653"/>
                      <a:pt x="2495825" y="3579822"/>
                    </a:cubicBezTo>
                    <a:cubicBezTo>
                      <a:pt x="2487593" y="3781871"/>
                      <a:pt x="2302216" y="3976071"/>
                      <a:pt x="2079846" y="3995801"/>
                    </a:cubicBezTo>
                    <a:cubicBezTo>
                      <a:pt x="1857415" y="4024116"/>
                      <a:pt x="1776816" y="3967960"/>
                      <a:pt x="1541862" y="3995801"/>
                    </a:cubicBezTo>
                    <a:cubicBezTo>
                      <a:pt x="1306908" y="4023642"/>
                      <a:pt x="1191296" y="3966644"/>
                      <a:pt x="1037156" y="3995801"/>
                    </a:cubicBezTo>
                    <a:cubicBezTo>
                      <a:pt x="883016" y="4024958"/>
                      <a:pt x="688237" y="3923518"/>
                      <a:pt x="415979" y="3995801"/>
                    </a:cubicBezTo>
                    <a:cubicBezTo>
                      <a:pt x="211500" y="3992126"/>
                      <a:pt x="1334" y="3771794"/>
                      <a:pt x="0" y="3579822"/>
                    </a:cubicBezTo>
                    <a:cubicBezTo>
                      <a:pt x="-5962" y="3453514"/>
                      <a:pt x="41150" y="3264125"/>
                      <a:pt x="0" y="3084153"/>
                    </a:cubicBezTo>
                    <a:cubicBezTo>
                      <a:pt x="-41150" y="2904181"/>
                      <a:pt x="63125" y="2725992"/>
                      <a:pt x="0" y="2493569"/>
                    </a:cubicBezTo>
                    <a:cubicBezTo>
                      <a:pt x="-63125" y="2261146"/>
                      <a:pt x="46655" y="2223335"/>
                      <a:pt x="0" y="1997901"/>
                    </a:cubicBezTo>
                    <a:cubicBezTo>
                      <a:pt x="-46655" y="1772467"/>
                      <a:pt x="15446" y="1612275"/>
                      <a:pt x="0" y="1502232"/>
                    </a:cubicBezTo>
                    <a:cubicBezTo>
                      <a:pt x="-15446" y="1392189"/>
                      <a:pt x="18015" y="1097370"/>
                      <a:pt x="0" y="943286"/>
                    </a:cubicBezTo>
                    <a:cubicBezTo>
                      <a:pt x="-18015" y="789202"/>
                      <a:pt x="19083" y="605728"/>
                      <a:pt x="0" y="415979"/>
                    </a:cubicBezTo>
                    <a:close/>
                  </a:path>
                  <a:path w="2495825" h="3995801" stroke="0" extrusionOk="0">
                    <a:moveTo>
                      <a:pt x="0" y="415979"/>
                    </a:moveTo>
                    <a:cubicBezTo>
                      <a:pt x="19779" y="176512"/>
                      <a:pt x="144567" y="17404"/>
                      <a:pt x="415979" y="0"/>
                    </a:cubicBezTo>
                    <a:cubicBezTo>
                      <a:pt x="537253" y="-1508"/>
                      <a:pt x="821306" y="23474"/>
                      <a:pt x="1003879" y="0"/>
                    </a:cubicBezTo>
                    <a:cubicBezTo>
                      <a:pt x="1186452" y="-23474"/>
                      <a:pt x="1359491" y="34807"/>
                      <a:pt x="1575140" y="0"/>
                    </a:cubicBezTo>
                    <a:cubicBezTo>
                      <a:pt x="1790789" y="-34807"/>
                      <a:pt x="1963787" y="23396"/>
                      <a:pt x="2079846" y="0"/>
                    </a:cubicBezTo>
                    <a:cubicBezTo>
                      <a:pt x="2291829" y="-35137"/>
                      <a:pt x="2508515" y="139630"/>
                      <a:pt x="2495825" y="415979"/>
                    </a:cubicBezTo>
                    <a:cubicBezTo>
                      <a:pt x="2506339" y="646296"/>
                      <a:pt x="2485017" y="781174"/>
                      <a:pt x="2495825" y="1006563"/>
                    </a:cubicBezTo>
                    <a:cubicBezTo>
                      <a:pt x="2506633" y="1231952"/>
                      <a:pt x="2483082" y="1322744"/>
                      <a:pt x="2495825" y="1565509"/>
                    </a:cubicBezTo>
                    <a:cubicBezTo>
                      <a:pt x="2508568" y="1808274"/>
                      <a:pt x="2454921" y="1872343"/>
                      <a:pt x="2495825" y="2092816"/>
                    </a:cubicBezTo>
                    <a:cubicBezTo>
                      <a:pt x="2536729" y="2313289"/>
                      <a:pt x="2470820" y="2475759"/>
                      <a:pt x="2495825" y="2651761"/>
                    </a:cubicBezTo>
                    <a:cubicBezTo>
                      <a:pt x="2520830" y="2827763"/>
                      <a:pt x="2488477" y="3375376"/>
                      <a:pt x="2495825" y="3579822"/>
                    </a:cubicBezTo>
                    <a:cubicBezTo>
                      <a:pt x="2490773" y="3773111"/>
                      <a:pt x="2278335" y="3979324"/>
                      <a:pt x="2079846" y="3995801"/>
                    </a:cubicBezTo>
                    <a:cubicBezTo>
                      <a:pt x="1896363" y="4047851"/>
                      <a:pt x="1653549" y="3931329"/>
                      <a:pt x="1541862" y="3995801"/>
                    </a:cubicBezTo>
                    <a:cubicBezTo>
                      <a:pt x="1430175" y="4060273"/>
                      <a:pt x="1257516" y="3960891"/>
                      <a:pt x="1003879" y="3995801"/>
                    </a:cubicBezTo>
                    <a:cubicBezTo>
                      <a:pt x="750242" y="4030711"/>
                      <a:pt x="666999" y="3931133"/>
                      <a:pt x="415979" y="3995801"/>
                    </a:cubicBezTo>
                    <a:cubicBezTo>
                      <a:pt x="156217" y="4056739"/>
                      <a:pt x="16493" y="3826113"/>
                      <a:pt x="0" y="3579822"/>
                    </a:cubicBezTo>
                    <a:cubicBezTo>
                      <a:pt x="-64419" y="3425628"/>
                      <a:pt x="10604" y="3264461"/>
                      <a:pt x="0" y="3020876"/>
                    </a:cubicBezTo>
                    <a:cubicBezTo>
                      <a:pt x="-10604" y="2777291"/>
                      <a:pt x="13396" y="2753919"/>
                      <a:pt x="0" y="2525208"/>
                    </a:cubicBezTo>
                    <a:cubicBezTo>
                      <a:pt x="-13396" y="2296497"/>
                      <a:pt x="7090" y="2225625"/>
                      <a:pt x="0" y="1934624"/>
                    </a:cubicBezTo>
                    <a:cubicBezTo>
                      <a:pt x="-7090" y="1643623"/>
                      <a:pt x="31715" y="1628545"/>
                      <a:pt x="0" y="1502232"/>
                    </a:cubicBezTo>
                    <a:cubicBezTo>
                      <a:pt x="-31715" y="1375919"/>
                      <a:pt x="37864" y="1249217"/>
                      <a:pt x="0" y="1069840"/>
                    </a:cubicBezTo>
                    <a:cubicBezTo>
                      <a:pt x="-37864" y="890463"/>
                      <a:pt x="19704" y="737012"/>
                      <a:pt x="0" y="4159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83595405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CDB5D10-BAA6-C2E1-873F-36BF9F60118C}"/>
                  </a:ext>
                </a:extLst>
              </p:cNvPr>
              <p:cNvSpPr txBox="1"/>
              <p:nvPr/>
            </p:nvSpPr>
            <p:spPr>
              <a:xfrm>
                <a:off x="9429192" y="4854592"/>
                <a:ext cx="2867025" cy="444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Bahnschrift" panose="020B0502040204020203" pitchFamily="34" charset="0"/>
                  </a:rPr>
                  <a:t>Mary Clay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496F87D-DD8F-7333-D88C-83F82484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232" b="96665" l="7217" r="95708">
                          <a14:foregroundMark x1="51274" y1="2232" x2="58538" y2="14572"/>
                          <a14:foregroundMark x1="58538" y1="14572" x2="63019" y2="17778"/>
                          <a14:foregroundMark x1="7594" y1="32786" x2="7358" y2="26809"/>
                          <a14:foregroundMark x1="90613" y1="38199" x2="90094" y2="30554"/>
                          <a14:foregroundMark x1="90094" y1="30554" x2="90094" y2="30554"/>
                          <a14:foregroundMark x1="95708" y1="34171" x2="93915" y2="31657"/>
                          <a14:foregroundMark x1="29575" y1="90970" x2="48302" y2="91252"/>
                          <a14:foregroundMark x1="48302" y1="91252" x2="68915" y2="90688"/>
                          <a14:foregroundMark x1="57925" y1="96665" x2="54104" y2="93740"/>
                          <a14:foregroundMark x1="35425" y1="96254" x2="35425" y2="962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5898" y="3525920"/>
              <a:ext cx="1532090" cy="281702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BB7ECCB-CA17-3E7F-E928-7805D2824726}"/>
              </a:ext>
            </a:extLst>
          </p:cNvPr>
          <p:cNvGrpSpPr/>
          <p:nvPr/>
        </p:nvGrpSpPr>
        <p:grpSpPr>
          <a:xfrm>
            <a:off x="848707" y="285318"/>
            <a:ext cx="2371251" cy="3045949"/>
            <a:chOff x="3015059" y="3538073"/>
            <a:chExt cx="2371251" cy="304594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0AACE2-24D3-A4FF-047A-94EC8A9BF909}"/>
                </a:ext>
              </a:extLst>
            </p:cNvPr>
            <p:cNvGrpSpPr/>
            <p:nvPr/>
          </p:nvGrpSpPr>
          <p:grpSpPr>
            <a:xfrm>
              <a:off x="3117856" y="3540721"/>
              <a:ext cx="2268454" cy="3043301"/>
              <a:chOff x="8973237" y="1397581"/>
              <a:chExt cx="3067146" cy="3995801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07763555-9D03-F659-CA92-EBAB9C4A3B0B}"/>
                  </a:ext>
                </a:extLst>
              </p:cNvPr>
              <p:cNvSpPr/>
              <p:nvPr/>
            </p:nvSpPr>
            <p:spPr>
              <a:xfrm>
                <a:off x="8973237" y="1397581"/>
                <a:ext cx="2495825" cy="3995801"/>
              </a:xfrm>
              <a:custGeom>
                <a:avLst/>
                <a:gdLst>
                  <a:gd name="connsiteX0" fmla="*/ 0 w 2495825"/>
                  <a:gd name="connsiteY0" fmla="*/ 415979 h 3995801"/>
                  <a:gd name="connsiteX1" fmla="*/ 415979 w 2495825"/>
                  <a:gd name="connsiteY1" fmla="*/ 0 h 3995801"/>
                  <a:gd name="connsiteX2" fmla="*/ 1003879 w 2495825"/>
                  <a:gd name="connsiteY2" fmla="*/ 0 h 3995801"/>
                  <a:gd name="connsiteX3" fmla="*/ 1575140 w 2495825"/>
                  <a:gd name="connsiteY3" fmla="*/ 0 h 3995801"/>
                  <a:gd name="connsiteX4" fmla="*/ 2079846 w 2495825"/>
                  <a:gd name="connsiteY4" fmla="*/ 0 h 3995801"/>
                  <a:gd name="connsiteX5" fmla="*/ 2495825 w 2495825"/>
                  <a:gd name="connsiteY5" fmla="*/ 415979 h 3995801"/>
                  <a:gd name="connsiteX6" fmla="*/ 2495825 w 2495825"/>
                  <a:gd name="connsiteY6" fmla="*/ 880009 h 3995801"/>
                  <a:gd name="connsiteX7" fmla="*/ 2495825 w 2495825"/>
                  <a:gd name="connsiteY7" fmla="*/ 1438955 h 3995801"/>
                  <a:gd name="connsiteX8" fmla="*/ 2495825 w 2495825"/>
                  <a:gd name="connsiteY8" fmla="*/ 1871347 h 3995801"/>
                  <a:gd name="connsiteX9" fmla="*/ 2495825 w 2495825"/>
                  <a:gd name="connsiteY9" fmla="*/ 2367016 h 3995801"/>
                  <a:gd name="connsiteX10" fmla="*/ 2495825 w 2495825"/>
                  <a:gd name="connsiteY10" fmla="*/ 2894323 h 3995801"/>
                  <a:gd name="connsiteX11" fmla="*/ 2495825 w 2495825"/>
                  <a:gd name="connsiteY11" fmla="*/ 3579822 h 3995801"/>
                  <a:gd name="connsiteX12" fmla="*/ 2079846 w 2495825"/>
                  <a:gd name="connsiteY12" fmla="*/ 3995801 h 3995801"/>
                  <a:gd name="connsiteX13" fmla="*/ 1541862 w 2495825"/>
                  <a:gd name="connsiteY13" fmla="*/ 3995801 h 3995801"/>
                  <a:gd name="connsiteX14" fmla="*/ 1037156 w 2495825"/>
                  <a:gd name="connsiteY14" fmla="*/ 3995801 h 3995801"/>
                  <a:gd name="connsiteX15" fmla="*/ 415979 w 2495825"/>
                  <a:gd name="connsiteY15" fmla="*/ 3995801 h 3995801"/>
                  <a:gd name="connsiteX16" fmla="*/ 0 w 2495825"/>
                  <a:gd name="connsiteY16" fmla="*/ 3579822 h 3995801"/>
                  <a:gd name="connsiteX17" fmla="*/ 0 w 2495825"/>
                  <a:gd name="connsiteY17" fmla="*/ 3084153 h 3995801"/>
                  <a:gd name="connsiteX18" fmla="*/ 0 w 2495825"/>
                  <a:gd name="connsiteY18" fmla="*/ 2493569 h 3995801"/>
                  <a:gd name="connsiteX19" fmla="*/ 0 w 2495825"/>
                  <a:gd name="connsiteY19" fmla="*/ 1997901 h 3995801"/>
                  <a:gd name="connsiteX20" fmla="*/ 0 w 2495825"/>
                  <a:gd name="connsiteY20" fmla="*/ 1502232 h 3995801"/>
                  <a:gd name="connsiteX21" fmla="*/ 0 w 2495825"/>
                  <a:gd name="connsiteY21" fmla="*/ 943286 h 3995801"/>
                  <a:gd name="connsiteX22" fmla="*/ 0 w 2495825"/>
                  <a:gd name="connsiteY22" fmla="*/ 415979 h 399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95825" h="3995801" fill="none" extrusionOk="0">
                    <a:moveTo>
                      <a:pt x="0" y="415979"/>
                    </a:moveTo>
                    <a:cubicBezTo>
                      <a:pt x="36337" y="199670"/>
                      <a:pt x="178421" y="33579"/>
                      <a:pt x="415979" y="0"/>
                    </a:cubicBezTo>
                    <a:cubicBezTo>
                      <a:pt x="540997" y="-38354"/>
                      <a:pt x="783453" y="42972"/>
                      <a:pt x="1003879" y="0"/>
                    </a:cubicBezTo>
                    <a:cubicBezTo>
                      <a:pt x="1224305" y="-42972"/>
                      <a:pt x="1322545" y="28119"/>
                      <a:pt x="1575140" y="0"/>
                    </a:cubicBezTo>
                    <a:cubicBezTo>
                      <a:pt x="1827735" y="-28119"/>
                      <a:pt x="1857861" y="45513"/>
                      <a:pt x="2079846" y="0"/>
                    </a:cubicBezTo>
                    <a:cubicBezTo>
                      <a:pt x="2310473" y="-9769"/>
                      <a:pt x="2489552" y="215335"/>
                      <a:pt x="2495825" y="415979"/>
                    </a:cubicBezTo>
                    <a:cubicBezTo>
                      <a:pt x="2519593" y="624221"/>
                      <a:pt x="2452356" y="702068"/>
                      <a:pt x="2495825" y="880009"/>
                    </a:cubicBezTo>
                    <a:cubicBezTo>
                      <a:pt x="2539294" y="1057950"/>
                      <a:pt x="2436860" y="1326157"/>
                      <a:pt x="2495825" y="1438955"/>
                    </a:cubicBezTo>
                    <a:cubicBezTo>
                      <a:pt x="2554790" y="1551753"/>
                      <a:pt x="2491741" y="1780908"/>
                      <a:pt x="2495825" y="1871347"/>
                    </a:cubicBezTo>
                    <a:cubicBezTo>
                      <a:pt x="2499909" y="1961786"/>
                      <a:pt x="2458362" y="2252572"/>
                      <a:pt x="2495825" y="2367016"/>
                    </a:cubicBezTo>
                    <a:cubicBezTo>
                      <a:pt x="2533288" y="2481460"/>
                      <a:pt x="2451563" y="2634396"/>
                      <a:pt x="2495825" y="2894323"/>
                    </a:cubicBezTo>
                    <a:cubicBezTo>
                      <a:pt x="2540087" y="3154250"/>
                      <a:pt x="2478547" y="3303653"/>
                      <a:pt x="2495825" y="3579822"/>
                    </a:cubicBezTo>
                    <a:cubicBezTo>
                      <a:pt x="2487593" y="3781871"/>
                      <a:pt x="2302216" y="3976071"/>
                      <a:pt x="2079846" y="3995801"/>
                    </a:cubicBezTo>
                    <a:cubicBezTo>
                      <a:pt x="1857415" y="4024116"/>
                      <a:pt x="1776816" y="3967960"/>
                      <a:pt x="1541862" y="3995801"/>
                    </a:cubicBezTo>
                    <a:cubicBezTo>
                      <a:pt x="1306908" y="4023642"/>
                      <a:pt x="1191296" y="3966644"/>
                      <a:pt x="1037156" y="3995801"/>
                    </a:cubicBezTo>
                    <a:cubicBezTo>
                      <a:pt x="883016" y="4024958"/>
                      <a:pt x="688237" y="3923518"/>
                      <a:pt x="415979" y="3995801"/>
                    </a:cubicBezTo>
                    <a:cubicBezTo>
                      <a:pt x="211500" y="3992126"/>
                      <a:pt x="1334" y="3771794"/>
                      <a:pt x="0" y="3579822"/>
                    </a:cubicBezTo>
                    <a:cubicBezTo>
                      <a:pt x="-5962" y="3453514"/>
                      <a:pt x="41150" y="3264125"/>
                      <a:pt x="0" y="3084153"/>
                    </a:cubicBezTo>
                    <a:cubicBezTo>
                      <a:pt x="-41150" y="2904181"/>
                      <a:pt x="63125" y="2725992"/>
                      <a:pt x="0" y="2493569"/>
                    </a:cubicBezTo>
                    <a:cubicBezTo>
                      <a:pt x="-63125" y="2261146"/>
                      <a:pt x="46655" y="2223335"/>
                      <a:pt x="0" y="1997901"/>
                    </a:cubicBezTo>
                    <a:cubicBezTo>
                      <a:pt x="-46655" y="1772467"/>
                      <a:pt x="15446" y="1612275"/>
                      <a:pt x="0" y="1502232"/>
                    </a:cubicBezTo>
                    <a:cubicBezTo>
                      <a:pt x="-15446" y="1392189"/>
                      <a:pt x="18015" y="1097370"/>
                      <a:pt x="0" y="943286"/>
                    </a:cubicBezTo>
                    <a:cubicBezTo>
                      <a:pt x="-18015" y="789202"/>
                      <a:pt x="19083" y="605728"/>
                      <a:pt x="0" y="415979"/>
                    </a:cubicBezTo>
                    <a:close/>
                  </a:path>
                  <a:path w="2495825" h="3995801" stroke="0" extrusionOk="0">
                    <a:moveTo>
                      <a:pt x="0" y="415979"/>
                    </a:moveTo>
                    <a:cubicBezTo>
                      <a:pt x="19779" y="176512"/>
                      <a:pt x="144567" y="17404"/>
                      <a:pt x="415979" y="0"/>
                    </a:cubicBezTo>
                    <a:cubicBezTo>
                      <a:pt x="537253" y="-1508"/>
                      <a:pt x="821306" y="23474"/>
                      <a:pt x="1003879" y="0"/>
                    </a:cubicBezTo>
                    <a:cubicBezTo>
                      <a:pt x="1186452" y="-23474"/>
                      <a:pt x="1359491" y="34807"/>
                      <a:pt x="1575140" y="0"/>
                    </a:cubicBezTo>
                    <a:cubicBezTo>
                      <a:pt x="1790789" y="-34807"/>
                      <a:pt x="1963787" y="23396"/>
                      <a:pt x="2079846" y="0"/>
                    </a:cubicBezTo>
                    <a:cubicBezTo>
                      <a:pt x="2291829" y="-35137"/>
                      <a:pt x="2508515" y="139630"/>
                      <a:pt x="2495825" y="415979"/>
                    </a:cubicBezTo>
                    <a:cubicBezTo>
                      <a:pt x="2506339" y="646296"/>
                      <a:pt x="2485017" y="781174"/>
                      <a:pt x="2495825" y="1006563"/>
                    </a:cubicBezTo>
                    <a:cubicBezTo>
                      <a:pt x="2506633" y="1231952"/>
                      <a:pt x="2483082" y="1322744"/>
                      <a:pt x="2495825" y="1565509"/>
                    </a:cubicBezTo>
                    <a:cubicBezTo>
                      <a:pt x="2508568" y="1808274"/>
                      <a:pt x="2454921" y="1872343"/>
                      <a:pt x="2495825" y="2092816"/>
                    </a:cubicBezTo>
                    <a:cubicBezTo>
                      <a:pt x="2536729" y="2313289"/>
                      <a:pt x="2470820" y="2475759"/>
                      <a:pt x="2495825" y="2651761"/>
                    </a:cubicBezTo>
                    <a:cubicBezTo>
                      <a:pt x="2520830" y="2827763"/>
                      <a:pt x="2488477" y="3375376"/>
                      <a:pt x="2495825" y="3579822"/>
                    </a:cubicBezTo>
                    <a:cubicBezTo>
                      <a:pt x="2490773" y="3773111"/>
                      <a:pt x="2278335" y="3979324"/>
                      <a:pt x="2079846" y="3995801"/>
                    </a:cubicBezTo>
                    <a:cubicBezTo>
                      <a:pt x="1896363" y="4047851"/>
                      <a:pt x="1653549" y="3931329"/>
                      <a:pt x="1541862" y="3995801"/>
                    </a:cubicBezTo>
                    <a:cubicBezTo>
                      <a:pt x="1430175" y="4060273"/>
                      <a:pt x="1257516" y="3960891"/>
                      <a:pt x="1003879" y="3995801"/>
                    </a:cubicBezTo>
                    <a:cubicBezTo>
                      <a:pt x="750242" y="4030711"/>
                      <a:pt x="666999" y="3931133"/>
                      <a:pt x="415979" y="3995801"/>
                    </a:cubicBezTo>
                    <a:cubicBezTo>
                      <a:pt x="156217" y="4056739"/>
                      <a:pt x="16493" y="3826113"/>
                      <a:pt x="0" y="3579822"/>
                    </a:cubicBezTo>
                    <a:cubicBezTo>
                      <a:pt x="-64419" y="3425628"/>
                      <a:pt x="10604" y="3264461"/>
                      <a:pt x="0" y="3020876"/>
                    </a:cubicBezTo>
                    <a:cubicBezTo>
                      <a:pt x="-10604" y="2777291"/>
                      <a:pt x="13396" y="2753919"/>
                      <a:pt x="0" y="2525208"/>
                    </a:cubicBezTo>
                    <a:cubicBezTo>
                      <a:pt x="-13396" y="2296497"/>
                      <a:pt x="7090" y="2225625"/>
                      <a:pt x="0" y="1934624"/>
                    </a:cubicBezTo>
                    <a:cubicBezTo>
                      <a:pt x="-7090" y="1643623"/>
                      <a:pt x="31715" y="1628545"/>
                      <a:pt x="0" y="1502232"/>
                    </a:cubicBezTo>
                    <a:cubicBezTo>
                      <a:pt x="-31715" y="1375919"/>
                      <a:pt x="37864" y="1249217"/>
                      <a:pt x="0" y="1069840"/>
                    </a:cubicBezTo>
                    <a:cubicBezTo>
                      <a:pt x="-37864" y="890463"/>
                      <a:pt x="19704" y="737012"/>
                      <a:pt x="0" y="4159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83595405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969F876-30EF-F561-D31D-773C26AA4985}"/>
                  </a:ext>
                </a:extLst>
              </p:cNvPr>
              <p:cNvSpPr txBox="1"/>
              <p:nvPr/>
            </p:nvSpPr>
            <p:spPr>
              <a:xfrm>
                <a:off x="9173358" y="4864421"/>
                <a:ext cx="2867025" cy="444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Bahnschrift" panose="020B0502040204020203" pitchFamily="34" charset="0"/>
                  </a:rPr>
                  <a:t>Alice Cooke  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8C78433-A05A-1849-AD0C-AC8A842B9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156" b="94433" l="9964" r="89996">
                          <a14:foregroundMark x1="36668" y1="20959" x2="39693" y2="13109"/>
                          <a14:foregroundMark x1="39693" y1="13109" x2="51956" y2="4156"/>
                          <a14:foregroundMark x1="40177" y1="94433" x2="43445" y2="876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15059" y="3538073"/>
              <a:ext cx="1856439" cy="2919080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AFC2B45-140E-856F-9A02-484ABF16A6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6177" t="15972" r="33766" b="38234"/>
          <a:stretch/>
        </p:blipFill>
        <p:spPr>
          <a:xfrm>
            <a:off x="3347424" y="5169969"/>
            <a:ext cx="1624575" cy="11436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40724A7-B521-A546-C8E4-0877B0AC1E4B}"/>
              </a:ext>
            </a:extLst>
          </p:cNvPr>
          <p:cNvSpPr txBox="1"/>
          <p:nvPr/>
        </p:nvSpPr>
        <p:spPr>
          <a:xfrm>
            <a:off x="3270836" y="3738108"/>
            <a:ext cx="1712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Bahnschrift" panose="020B0502040204020203" pitchFamily="34" charset="0"/>
              </a:rPr>
              <a:t>Click here to watch the film from the Sieges Unit </a:t>
            </a:r>
          </a:p>
        </p:txBody>
      </p:sp>
      <p:sp>
        <p:nvSpPr>
          <p:cNvPr id="51" name="Rectangle 50">
            <a:hlinkClick r:id="rId14"/>
            <a:extLst>
              <a:ext uri="{FF2B5EF4-FFF2-40B4-BE49-F238E27FC236}">
                <a16:creationId xmlns:a16="http://schemas.microsoft.com/office/drawing/2014/main" id="{96FF6C54-F5E5-F11D-E639-8ADA44809A2A}"/>
              </a:ext>
            </a:extLst>
          </p:cNvPr>
          <p:cNvSpPr/>
          <p:nvPr/>
        </p:nvSpPr>
        <p:spPr>
          <a:xfrm>
            <a:off x="3142968" y="3484207"/>
            <a:ext cx="1983335" cy="3088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44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420633" y="996587"/>
            <a:ext cx="424280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3200" b="1" dirty="0">
                <a:latin typeface="Bahnschrift" panose="020B0502040204020203" pitchFamily="34" charset="0"/>
              </a:rPr>
              <a:t>The Classroom Court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Call each petitioner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Ask them to persuade the judges that they deserve a pension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Choose who wins money</a:t>
            </a:r>
          </a:p>
          <a:p>
            <a:endParaRPr lang="en-GB" sz="2400" dirty="0">
              <a:latin typeface="Bahnschrif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9334E-F749-3B77-0D21-CE9E13E647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0" t="29185" r="34083" b="10667"/>
          <a:stretch/>
        </p:blipFill>
        <p:spPr>
          <a:xfrm>
            <a:off x="4663440" y="416560"/>
            <a:ext cx="7256566" cy="49682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06112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A895A8-3EF5-417F-8EF7-D98B3BCF3AAE}"/>
              </a:ext>
            </a:extLst>
          </p:cNvPr>
          <p:cNvSpPr/>
          <p:nvPr/>
        </p:nvSpPr>
        <p:spPr>
          <a:xfrm>
            <a:off x="1279413" y="977176"/>
            <a:ext cx="3806623" cy="3227701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B16789-362E-4181-823D-4B50A5F7F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23F09D0-1429-4D69-A294-959DEB2C1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77E416-8166-4074-9401-0DE7BCA1B225}"/>
              </a:ext>
            </a:extLst>
          </p:cNvPr>
          <p:cNvSpPr txBox="1"/>
          <p:nvPr/>
        </p:nvSpPr>
        <p:spPr>
          <a:xfrm>
            <a:off x="1627737" y="1480226"/>
            <a:ext cx="30371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Bahnschrift" panose="020B0502040204020203" pitchFamily="34" charset="0"/>
              </a:rPr>
              <a:t>The court has £30 to give away</a:t>
            </a:r>
          </a:p>
        </p:txBody>
      </p:sp>
      <p:pic>
        <p:nvPicPr>
          <p:cNvPr id="46" name="Picture 45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272D5201-0646-413B-8BD9-9414B9F5F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5145213" y="414472"/>
            <a:ext cx="3809661" cy="3822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73747-37A8-A981-ED83-266FFB765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52BAD-ADCD-DB24-7FFE-D64474D08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8B138C3-2412-9D97-63B4-41A0C3BF5C35}"/>
              </a:ext>
            </a:extLst>
          </p:cNvPr>
          <p:cNvGrpSpPr/>
          <p:nvPr/>
        </p:nvGrpSpPr>
        <p:grpSpPr>
          <a:xfrm>
            <a:off x="7619261" y="1435588"/>
            <a:ext cx="4572738" cy="4124567"/>
            <a:chOff x="2219339" y="1916089"/>
            <a:chExt cx="2726546" cy="2441683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7C32D3DD-FE4A-5573-89E5-C51959104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339" y="1916089"/>
              <a:ext cx="2726546" cy="24416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454B49-4AF0-56DE-9026-382728CA55EF}"/>
                </a:ext>
              </a:extLst>
            </p:cNvPr>
            <p:cNvSpPr txBox="1"/>
            <p:nvPr/>
          </p:nvSpPr>
          <p:spPr>
            <a:xfrm>
              <a:off x="2484432" y="2683731"/>
              <a:ext cx="2014655" cy="929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This £1 coin is called a </a:t>
              </a:r>
            </a:p>
            <a:p>
              <a:pPr algn="ctr"/>
              <a:r>
                <a:rPr lang="en-GB" sz="32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Gold Unite.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8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B16789-362E-4181-823D-4B50A5F7F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3" name="Picture 2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6883F39F-659D-41CF-A94F-FDF7F8E6B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412068" y="539368"/>
            <a:ext cx="3104707" cy="3115341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23F09D0-1429-4D69-A294-959DEB2C1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2EBEBA69-548B-4686-90C0-5BD8CB72F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72" y="1356115"/>
            <a:ext cx="1025709" cy="1015327"/>
          </a:xfrm>
          <a:prstGeom prst="rect">
            <a:avLst/>
          </a:prstGeom>
        </p:spPr>
      </p:pic>
      <p:pic>
        <p:nvPicPr>
          <p:cNvPr id="10" name="Picture 9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AA4AFB77-5831-49AA-AADD-AB9CE5BC7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80" y="486767"/>
            <a:ext cx="1025710" cy="1015328"/>
          </a:xfrm>
          <a:prstGeom prst="rect">
            <a:avLst/>
          </a:prstGeom>
        </p:spPr>
      </p:pic>
      <p:pic>
        <p:nvPicPr>
          <p:cNvPr id="12" name="Picture 11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3DAE8207-52FF-49D3-B00F-47379DA16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62" y="515830"/>
            <a:ext cx="1025710" cy="1015328"/>
          </a:xfrm>
          <a:prstGeom prst="rect">
            <a:avLst/>
          </a:prstGeom>
        </p:spPr>
      </p:pic>
      <p:pic>
        <p:nvPicPr>
          <p:cNvPr id="13" name="Picture 12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F782B800-DE7B-47E9-B7F7-43CBA4939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346" y="515830"/>
            <a:ext cx="1025709" cy="1015327"/>
          </a:xfrm>
          <a:prstGeom prst="rect">
            <a:avLst/>
          </a:prstGeom>
        </p:spPr>
      </p:pic>
      <p:pic>
        <p:nvPicPr>
          <p:cNvPr id="14" name="Picture 13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F4031514-F0DD-421D-95A9-C5F4E2B64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91" y="2304013"/>
            <a:ext cx="1025709" cy="1015327"/>
          </a:xfrm>
          <a:prstGeom prst="rect">
            <a:avLst/>
          </a:prstGeom>
        </p:spPr>
      </p:pic>
      <p:pic>
        <p:nvPicPr>
          <p:cNvPr id="15" name="Picture 14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AD72CF65-2BC2-400A-805B-AC2C48BE4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15" y="1381360"/>
            <a:ext cx="1025709" cy="1015327"/>
          </a:xfrm>
          <a:prstGeom prst="rect">
            <a:avLst/>
          </a:prstGeom>
        </p:spPr>
      </p:pic>
      <p:pic>
        <p:nvPicPr>
          <p:cNvPr id="16" name="Picture 15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C0C9EB57-DFD0-432B-BB4C-710D8C92D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715" y="1371845"/>
            <a:ext cx="1025709" cy="1015327"/>
          </a:xfrm>
          <a:prstGeom prst="rect">
            <a:avLst/>
          </a:prstGeom>
        </p:spPr>
      </p:pic>
      <p:pic>
        <p:nvPicPr>
          <p:cNvPr id="17" name="Picture 16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BE1E5775-EBC7-4BC5-BD8C-FD2CE7FB4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43" y="2304014"/>
            <a:ext cx="1025709" cy="1015327"/>
          </a:xfrm>
          <a:prstGeom prst="rect">
            <a:avLst/>
          </a:prstGeom>
        </p:spPr>
      </p:pic>
      <p:pic>
        <p:nvPicPr>
          <p:cNvPr id="18" name="Picture 17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02BF3312-DA29-4B10-BEE3-2BC2A14EC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01" y="2319826"/>
            <a:ext cx="1025709" cy="1015327"/>
          </a:xfrm>
          <a:prstGeom prst="rect">
            <a:avLst/>
          </a:prstGeom>
        </p:spPr>
      </p:pic>
      <p:pic>
        <p:nvPicPr>
          <p:cNvPr id="19" name="Picture 18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2B0FFB6A-DA96-49E9-B617-92A3FA06A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432" y="1452752"/>
            <a:ext cx="1025709" cy="1015327"/>
          </a:xfrm>
          <a:prstGeom prst="rect">
            <a:avLst/>
          </a:prstGeom>
        </p:spPr>
      </p:pic>
      <p:pic>
        <p:nvPicPr>
          <p:cNvPr id="20" name="Picture 19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2D28E218-E349-4612-BD84-0B2813866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936" y="2321035"/>
            <a:ext cx="1025709" cy="1015327"/>
          </a:xfrm>
          <a:prstGeom prst="rect">
            <a:avLst/>
          </a:prstGeom>
        </p:spPr>
      </p:pic>
      <p:pic>
        <p:nvPicPr>
          <p:cNvPr id="21" name="Picture 20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1876117B-74FE-4992-9E9C-F60C3B5BC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147" y="2286074"/>
            <a:ext cx="1025709" cy="1015327"/>
          </a:xfrm>
          <a:prstGeom prst="rect">
            <a:avLst/>
          </a:prstGeom>
        </p:spPr>
      </p:pic>
      <p:pic>
        <p:nvPicPr>
          <p:cNvPr id="22" name="Picture 21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F4F63B5A-F3E7-4E62-905F-B9AD5125B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817" y="2327392"/>
            <a:ext cx="1025709" cy="1015327"/>
          </a:xfrm>
          <a:prstGeom prst="rect">
            <a:avLst/>
          </a:prstGeom>
        </p:spPr>
      </p:pic>
      <p:pic>
        <p:nvPicPr>
          <p:cNvPr id="23" name="Picture 22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2892B92B-518F-4B91-8948-D0A96AF39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19" y="3171684"/>
            <a:ext cx="1025709" cy="1015327"/>
          </a:xfrm>
          <a:prstGeom prst="rect">
            <a:avLst/>
          </a:prstGeom>
        </p:spPr>
      </p:pic>
      <p:pic>
        <p:nvPicPr>
          <p:cNvPr id="24" name="Picture 23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7F4A2A06-EA9B-4319-9E30-AF4BFA403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8" y="1452752"/>
            <a:ext cx="1025709" cy="1015327"/>
          </a:xfrm>
          <a:prstGeom prst="rect">
            <a:avLst/>
          </a:prstGeom>
        </p:spPr>
      </p:pic>
      <p:pic>
        <p:nvPicPr>
          <p:cNvPr id="25" name="Picture 24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BA8F329E-8D9A-45D2-BA20-6C2E893B9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45" y="1469177"/>
            <a:ext cx="1025709" cy="1015327"/>
          </a:xfrm>
          <a:prstGeom prst="rect">
            <a:avLst/>
          </a:prstGeom>
        </p:spPr>
      </p:pic>
      <p:pic>
        <p:nvPicPr>
          <p:cNvPr id="26" name="Picture 25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D4B44ECC-ACA1-46AD-AB7F-641CF8D8C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348" y="1435746"/>
            <a:ext cx="1025709" cy="1015327"/>
          </a:xfrm>
          <a:prstGeom prst="rect">
            <a:avLst/>
          </a:prstGeom>
        </p:spPr>
      </p:pic>
      <p:pic>
        <p:nvPicPr>
          <p:cNvPr id="27" name="Picture 26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3F25A1D8-0967-41AE-8846-27C7938DD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39" y="520583"/>
            <a:ext cx="1025709" cy="1015327"/>
          </a:xfrm>
          <a:prstGeom prst="rect">
            <a:avLst/>
          </a:prstGeom>
        </p:spPr>
      </p:pic>
      <p:pic>
        <p:nvPicPr>
          <p:cNvPr id="28" name="Picture 27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6924889C-2AF6-4299-AB90-772EA79EE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32" y="500169"/>
            <a:ext cx="1025709" cy="1015327"/>
          </a:xfrm>
          <a:prstGeom prst="rect">
            <a:avLst/>
          </a:prstGeom>
        </p:spPr>
      </p:pic>
      <p:pic>
        <p:nvPicPr>
          <p:cNvPr id="29" name="Picture 28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7F5A912A-F48E-446F-9476-ED8D4BB6B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266" y="515830"/>
            <a:ext cx="1025709" cy="1015327"/>
          </a:xfrm>
          <a:prstGeom prst="rect">
            <a:avLst/>
          </a:prstGeom>
        </p:spPr>
      </p:pic>
      <p:pic>
        <p:nvPicPr>
          <p:cNvPr id="30" name="Picture 29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E5CB044A-80E1-4844-9E6B-6478011BA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25" y="506696"/>
            <a:ext cx="1025709" cy="1015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DF544B-1D1E-453C-9C24-D1C69E0B855E}"/>
              </a:ext>
            </a:extLst>
          </p:cNvPr>
          <p:cNvSpPr txBox="1"/>
          <p:nvPr/>
        </p:nvSpPr>
        <p:spPr>
          <a:xfrm>
            <a:off x="4628562" y="3679675"/>
            <a:ext cx="2936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latin typeface="Bahnschrift" panose="020B0502040204020203" pitchFamily="34" charset="0"/>
              </a:rPr>
              <a:t>20 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03E1F5-47C7-4FAE-9D1D-603EABE5AF0F}"/>
              </a:ext>
            </a:extLst>
          </p:cNvPr>
          <p:cNvSpPr txBox="1"/>
          <p:nvPr/>
        </p:nvSpPr>
        <p:spPr>
          <a:xfrm>
            <a:off x="3525357" y="3842514"/>
            <a:ext cx="2936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latin typeface="Bahnschrift" panose="020B0502040204020203" pitchFamily="34" charset="0"/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CF0916-33C1-4322-B02B-16976D5598E1}"/>
              </a:ext>
            </a:extLst>
          </p:cNvPr>
          <p:cNvSpPr txBox="1"/>
          <p:nvPr/>
        </p:nvSpPr>
        <p:spPr>
          <a:xfrm>
            <a:off x="1666506" y="3775393"/>
            <a:ext cx="2936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latin typeface="Bahnschrift" panose="020B0502040204020203" pitchFamily="34" charset="0"/>
              </a:rPr>
              <a:t>£1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017B6-BC91-D68F-4DC5-5C5733859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7BE99-E2BA-7503-4323-C25348A5F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31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A895A8-3EF5-417F-8EF7-D98B3BCF3AAE}"/>
              </a:ext>
            </a:extLst>
          </p:cNvPr>
          <p:cNvSpPr/>
          <p:nvPr/>
        </p:nvSpPr>
        <p:spPr>
          <a:xfrm>
            <a:off x="4365818" y="1547499"/>
            <a:ext cx="3045075" cy="2621814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B16789-362E-4181-823D-4B50A5F7F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23F09D0-1429-4D69-A294-959DEB2C1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77E416-8166-4074-9401-0DE7BCA1B225}"/>
              </a:ext>
            </a:extLst>
          </p:cNvPr>
          <p:cNvSpPr txBox="1"/>
          <p:nvPr/>
        </p:nvSpPr>
        <p:spPr>
          <a:xfrm>
            <a:off x="4369473" y="1333728"/>
            <a:ext cx="3037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latin typeface="Bahnschrift" panose="020B0502040204020203" pitchFamily="34" charset="0"/>
            </a:endParaRPr>
          </a:p>
          <a:p>
            <a:pPr algn="ctr"/>
            <a:r>
              <a:rPr lang="en-GB" sz="3200" dirty="0">
                <a:latin typeface="Bahnschrift" panose="020B0502040204020203" pitchFamily="34" charset="0"/>
              </a:rPr>
              <a:t>An ordinary person needs £10 a year to survive</a:t>
            </a:r>
          </a:p>
        </p:txBody>
      </p:sp>
      <p:pic>
        <p:nvPicPr>
          <p:cNvPr id="43" name="Picture 42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05370D00-C4F0-4A17-A9A4-17F60EA71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9189362" y="90124"/>
            <a:ext cx="1357202" cy="1361851"/>
          </a:xfrm>
          <a:prstGeom prst="rect">
            <a:avLst/>
          </a:prstGeom>
        </p:spPr>
      </p:pic>
      <p:pic>
        <p:nvPicPr>
          <p:cNvPr id="44" name="Picture 43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C7527E39-A48B-4885-B3ED-394183A50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10423037" y="45379"/>
            <a:ext cx="1357202" cy="1361851"/>
          </a:xfrm>
          <a:prstGeom prst="rect">
            <a:avLst/>
          </a:prstGeom>
        </p:spPr>
      </p:pic>
      <p:pic>
        <p:nvPicPr>
          <p:cNvPr id="45" name="Picture 44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55A37F99-FC55-4D42-ADBB-122EE390FC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7913446" y="175366"/>
            <a:ext cx="1357202" cy="1361851"/>
          </a:xfrm>
          <a:prstGeom prst="rect">
            <a:avLst/>
          </a:prstGeom>
        </p:spPr>
      </p:pic>
      <p:pic>
        <p:nvPicPr>
          <p:cNvPr id="46" name="Picture 45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272D5201-0646-413B-8BD9-9414B9F5F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9375523" y="4242308"/>
            <a:ext cx="1357202" cy="1361851"/>
          </a:xfrm>
          <a:prstGeom prst="rect">
            <a:avLst/>
          </a:prstGeom>
        </p:spPr>
      </p:pic>
      <p:pic>
        <p:nvPicPr>
          <p:cNvPr id="47" name="Picture 46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A352347B-B690-4B5B-93D7-03F65C2937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10705974" y="1496548"/>
            <a:ext cx="1357202" cy="1361851"/>
          </a:xfrm>
          <a:prstGeom prst="rect">
            <a:avLst/>
          </a:prstGeom>
        </p:spPr>
      </p:pic>
      <p:pic>
        <p:nvPicPr>
          <p:cNvPr id="48" name="Picture 47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5206270E-D183-4B65-8590-B6790CC96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7955886" y="1547498"/>
            <a:ext cx="1357202" cy="1361851"/>
          </a:xfrm>
          <a:prstGeom prst="rect">
            <a:avLst/>
          </a:prstGeom>
        </p:spPr>
      </p:pic>
      <p:pic>
        <p:nvPicPr>
          <p:cNvPr id="49" name="Picture 48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7DE94B41-F36C-40C8-9065-A6454DB9ED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9336260" y="1480226"/>
            <a:ext cx="1357202" cy="1361851"/>
          </a:xfrm>
          <a:prstGeom prst="rect">
            <a:avLst/>
          </a:prstGeom>
        </p:spPr>
      </p:pic>
      <p:pic>
        <p:nvPicPr>
          <p:cNvPr id="50" name="Picture 49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27587494-F467-4647-B373-E69879727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10693462" y="2870328"/>
            <a:ext cx="1357202" cy="1361851"/>
          </a:xfrm>
          <a:prstGeom prst="rect">
            <a:avLst/>
          </a:prstGeom>
        </p:spPr>
      </p:pic>
      <p:pic>
        <p:nvPicPr>
          <p:cNvPr id="51" name="Picture 50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2A63C14D-B82B-4E43-BC55-18220FF28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8057583" y="2900155"/>
            <a:ext cx="1357202" cy="1361851"/>
          </a:xfrm>
          <a:prstGeom prst="rect">
            <a:avLst/>
          </a:prstGeom>
        </p:spPr>
      </p:pic>
      <p:pic>
        <p:nvPicPr>
          <p:cNvPr id="52" name="Picture 51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0F06880D-EAEF-4019-8FAD-650752E95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9359432" y="2807461"/>
            <a:ext cx="1357202" cy="136185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7433CC-516D-4556-9EDD-7134D3850752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22" b="69401" l="50293" r="69912">
                        <a14:foregroundMark x1="57028" y1="23177" x2="61859" y2="20052"/>
                      </a14:backgroundRemoval>
                    </a14:imgEffect>
                  </a14:imgLayer>
                </a14:imgProps>
              </a:ext>
            </a:extLst>
          </a:blip>
          <a:srcRect l="50636" t="17944" r="29385" b="30225"/>
          <a:stretch/>
        </p:blipFill>
        <p:spPr>
          <a:xfrm>
            <a:off x="702137" y="175366"/>
            <a:ext cx="3663681" cy="5541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73747-37A8-A981-ED83-266FFB765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52BAD-ADCD-DB24-7FFE-D64474D08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61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B16789-362E-4181-823D-4B50A5F7F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23F09D0-1429-4D69-A294-959DEB2C1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CF0916-33C1-4322-B02B-16976D5598E1}"/>
              </a:ext>
            </a:extLst>
          </p:cNvPr>
          <p:cNvSpPr txBox="1"/>
          <p:nvPr/>
        </p:nvSpPr>
        <p:spPr>
          <a:xfrm>
            <a:off x="1971393" y="1541214"/>
            <a:ext cx="110862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Bahnschrift" panose="020B0502040204020203" pitchFamily="34" charset="0"/>
              </a:rPr>
              <a:t>The highest prize is an annual pension. </a:t>
            </a:r>
          </a:p>
          <a:p>
            <a:endParaRPr lang="en-GB" sz="3600" dirty="0">
              <a:latin typeface="Bahnschrift" panose="020B0502040204020203" pitchFamily="34" charset="0"/>
            </a:endParaRPr>
          </a:p>
          <a:p>
            <a:r>
              <a:rPr lang="en-GB" sz="3600" dirty="0">
                <a:latin typeface="Bahnschrift" panose="020B0502040204020203" pitchFamily="34" charset="0"/>
              </a:rPr>
              <a:t>A standard pension is 20-40 shillings a year</a:t>
            </a:r>
          </a:p>
          <a:p>
            <a:endParaRPr lang="en-GB" sz="3600" dirty="0">
              <a:latin typeface="Bahnschrift" panose="020B0502040204020203" pitchFamily="34" charset="0"/>
            </a:endParaRPr>
          </a:p>
          <a:p>
            <a:r>
              <a:rPr lang="en-GB" sz="3600" dirty="0">
                <a:latin typeface="Bahnschrift" panose="020B0502040204020203" pitchFamily="34" charset="0"/>
              </a:rPr>
              <a:t>The court can also give a one-off lump sum</a:t>
            </a:r>
          </a:p>
          <a:p>
            <a:endParaRPr lang="en-GB" sz="2400" dirty="0">
              <a:latin typeface="Bahnschrift" panose="020B0502040204020203" pitchFamily="34" charset="0"/>
            </a:endParaRPr>
          </a:p>
        </p:txBody>
      </p:sp>
      <p:pic>
        <p:nvPicPr>
          <p:cNvPr id="50" name="Picture 49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D26A9BC3-935E-4251-9BA9-9C4EF4C7B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1" y="1345483"/>
            <a:ext cx="1025709" cy="1015327"/>
          </a:xfrm>
          <a:prstGeom prst="rect">
            <a:avLst/>
          </a:prstGeom>
        </p:spPr>
      </p:pic>
      <p:pic>
        <p:nvPicPr>
          <p:cNvPr id="52" name="Picture 51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743AB9C8-D727-4FDB-AAE6-0C83C9E3F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1" y="2512081"/>
            <a:ext cx="1025709" cy="1015327"/>
          </a:xfrm>
          <a:prstGeom prst="rect">
            <a:avLst/>
          </a:prstGeom>
        </p:spPr>
      </p:pic>
      <p:pic>
        <p:nvPicPr>
          <p:cNvPr id="54" name="Picture 53" descr="A picture containing object, coin, decorated, plant&#10;&#10;Description automatically generated">
            <a:extLst>
              <a:ext uri="{FF2B5EF4-FFF2-40B4-BE49-F238E27FC236}">
                <a16:creationId xmlns:a16="http://schemas.microsoft.com/office/drawing/2014/main" id="{A967A807-7CD3-4FCC-91BC-E9094F213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3" b="94479" l="4049" r="98381">
                        <a14:foregroundMark x1="8502" y1="39059" x2="15182" y2="23926"/>
                        <a14:foregroundMark x1="15182" y1="23926" x2="27733" y2="13497"/>
                        <a14:foregroundMark x1="27733" y1="13497" x2="66599" y2="7362"/>
                        <a14:foregroundMark x1="66599" y1="7362" x2="78138" y2="11043"/>
                        <a14:foregroundMark x1="78138" y1="11043" x2="85628" y2="20654"/>
                        <a14:foregroundMark x1="85628" y1="20654" x2="94332" y2="47853"/>
                        <a14:foregroundMark x1="94332" y1="47853" x2="92308" y2="71370"/>
                        <a14:foregroundMark x1="92308" y1="71370" x2="92105" y2="71370"/>
                        <a14:foregroundMark x1="44534" y1="94683" x2="22470" y2="86299"/>
                        <a14:foregroundMark x1="22470" y1="86299" x2="6680" y2="52556"/>
                        <a14:foregroundMark x1="6680" y1="52556" x2="4049" y2="36605"/>
                        <a14:foregroundMark x1="4049" y1="36605" x2="21255" y2="12474"/>
                        <a14:foregroundMark x1="35628" y1="6339" x2="48178" y2="4703"/>
                        <a14:foregroundMark x1="48178" y1="4703" x2="58907" y2="6339"/>
                        <a14:foregroundMark x1="58907" y1="6339" x2="68016" y2="5317"/>
                        <a14:foregroundMark x1="54858" y1="4090" x2="57895" y2="3476"/>
                        <a14:foregroundMark x1="65587" y1="4090" x2="75304" y2="6544"/>
                        <a14:foregroundMark x1="75304" y1="6544" x2="75709" y2="6953"/>
                        <a14:foregroundMark x1="54656" y1="2863" x2="56680" y2="2863"/>
                        <a14:foregroundMark x1="34413" y1="94479" x2="71862" y2="88139"/>
                        <a14:foregroundMark x1="71862" y1="88139" x2="72470" y2="88139"/>
                        <a14:foregroundMark x1="97773" y1="63395" x2="98381" y2="37014"/>
                        <a14:foregroundMark x1="97017" y1="31962" x2="96559" y2="30266"/>
                        <a14:foregroundMark x1="98381" y1="37014" x2="97170" y2="32528"/>
                        <a14:backgroundMark x1="99190" y1="41718" x2="98785" y2="35378"/>
                        <a14:backgroundMark x1="98583" y1="41513" x2="98583" y2="37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9" y="3675916"/>
            <a:ext cx="1025709" cy="10153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FB78AE-5C42-D834-797E-ACED1D457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C95F66-B77E-7031-EFA6-3282DBC5F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50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60536C01-62A1-4720-93B7-CC6AB536F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5845629" y="-73478"/>
            <a:ext cx="5734560" cy="5754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B16789-362E-4181-823D-4B50A5F7F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3" name="Picture 2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6883F39F-659D-41CF-A94F-FDF7F8E6B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4186" r="17054" b="30388"/>
          <a:stretch/>
        </p:blipFill>
        <p:spPr>
          <a:xfrm>
            <a:off x="-27087" y="-267481"/>
            <a:ext cx="5734560" cy="5754203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023F09D0-1429-4D69-A294-959DEB2C1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B7ECDB3-5D43-4E5D-8EA1-2378C4618812}"/>
              </a:ext>
            </a:extLst>
          </p:cNvPr>
          <p:cNvGraphicFramePr/>
          <p:nvPr/>
        </p:nvGraphicFramePr>
        <p:xfrm>
          <a:off x="705262" y="1147455"/>
          <a:ext cx="11086276" cy="3293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5C49DF8-931D-A701-7DC5-EAC1BBC5E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23FBB3-AA39-9225-3A11-0FFFA9E1B3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7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20B15F-F4D6-4415-98E8-371CBB6147EC}"/>
              </a:ext>
            </a:extLst>
          </p:cNvPr>
          <p:cNvSpPr/>
          <p:nvPr/>
        </p:nvSpPr>
        <p:spPr>
          <a:xfrm>
            <a:off x="5699435" y="1163140"/>
            <a:ext cx="4970772" cy="3247170"/>
          </a:xfrm>
          <a:prstGeom prst="roundRect">
            <a:avLst/>
          </a:prstGeom>
          <a:solidFill>
            <a:srgbClr val="F0D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A2FDD-C7BC-6A50-AB4E-B986F033C132}"/>
              </a:ext>
            </a:extLst>
          </p:cNvPr>
          <p:cNvSpPr txBox="1"/>
          <p:nvPr/>
        </p:nvSpPr>
        <p:spPr>
          <a:xfrm>
            <a:off x="5965372" y="1464899"/>
            <a:ext cx="4594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hnschrift" panose="020B0502040204020203" pitchFamily="34" charset="0"/>
              </a:rPr>
              <a:t>Sir Thomas Fairfax used a wheelchair to help him after the war.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Most people could not afford such a special object</a:t>
            </a:r>
            <a:endParaRPr lang="en-GB" sz="2000" dirty="0"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69D73-933B-3CC6-8B43-7F6009451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93429" l="9028" r="89984">
                        <a14:foregroundMark x1="10764" y1="31535" x2="10016" y2="14637"/>
                        <a14:foregroundMark x1="10016" y1="14637" x2="9722" y2="26674"/>
                        <a14:foregroundMark x1="10230" y1="86948" x2="9295" y2="77813"/>
                        <a14:foregroundMark x1="9295" y1="77813" x2="9028" y2="86147"/>
                        <a14:foregroundMark x1="9028" y1="86147" x2="9188" y2="86254"/>
                        <a14:foregroundMark x1="28285" y1="90848" x2="41506" y2="91471"/>
                        <a14:foregroundMark x1="41506" y1="91471" x2="42708" y2="90705"/>
                        <a14:foregroundMark x1="71314" y1="92397" x2="75507" y2="92397"/>
                        <a14:foregroundMark x1="30609" y1="94106" x2="41213" y2="93429"/>
                        <a14:foregroundMark x1="41213" y1="93429" x2="29701" y2="92557"/>
                        <a14:foregroundMark x1="60150" y1="39993" x2="59696" y2="35808"/>
                        <a14:foregroundMark x1="25267" y1="53330" x2="33413" y2="53953"/>
                        <a14:foregroundMark x1="18990" y1="66667" x2="18990" y2="64655"/>
                        <a14:foregroundMark x1="43403" y1="67593" x2="53632" y2="66969"/>
                        <a14:foregroundMark x1="33413" y1="68216" x2="25507" y2="67130"/>
                        <a14:foregroundMark x1="53873" y1="67130" x2="61779" y2="66827"/>
                        <a14:foregroundMark x1="61538" y1="67450" x2="65732" y2="67450"/>
                        <a14:foregroundMark x1="24332" y1="67450" x2="18296" y2="67593"/>
                        <a14:foregroundMark x1="62019" y1="66827" x2="66213" y2="67130"/>
                        <a14:foregroundMark x1="18296" y1="67593" x2="14343" y2="67450"/>
                        <a14:foregroundMark x1="61806" y1="40883" x2="68910" y2="40100"/>
                        <a14:backgroundMark x1="19925" y1="73647" x2="20379" y2="71172"/>
                        <a14:backgroundMark x1="42254" y1="73326" x2="42468" y2="72561"/>
                        <a14:backgroundMark x1="42708" y1="65741" x2="42708" y2="62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5670" y="-258062"/>
            <a:ext cx="4644514" cy="67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9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8D7AEA-ABF3-54B8-E911-DC4E0D55D10C}"/>
              </a:ext>
            </a:extLst>
          </p:cNvPr>
          <p:cNvSpPr/>
          <p:nvPr/>
        </p:nvSpPr>
        <p:spPr>
          <a:xfrm>
            <a:off x="9047986" y="1397581"/>
            <a:ext cx="2495825" cy="3995801"/>
          </a:xfrm>
          <a:custGeom>
            <a:avLst/>
            <a:gdLst>
              <a:gd name="connsiteX0" fmla="*/ 0 w 2495825"/>
              <a:gd name="connsiteY0" fmla="*/ 415979 h 3995801"/>
              <a:gd name="connsiteX1" fmla="*/ 415979 w 2495825"/>
              <a:gd name="connsiteY1" fmla="*/ 0 h 3995801"/>
              <a:gd name="connsiteX2" fmla="*/ 1003879 w 2495825"/>
              <a:gd name="connsiteY2" fmla="*/ 0 h 3995801"/>
              <a:gd name="connsiteX3" fmla="*/ 1575140 w 2495825"/>
              <a:gd name="connsiteY3" fmla="*/ 0 h 3995801"/>
              <a:gd name="connsiteX4" fmla="*/ 2079846 w 2495825"/>
              <a:gd name="connsiteY4" fmla="*/ 0 h 3995801"/>
              <a:gd name="connsiteX5" fmla="*/ 2495825 w 2495825"/>
              <a:gd name="connsiteY5" fmla="*/ 415979 h 3995801"/>
              <a:gd name="connsiteX6" fmla="*/ 2495825 w 2495825"/>
              <a:gd name="connsiteY6" fmla="*/ 880009 h 3995801"/>
              <a:gd name="connsiteX7" fmla="*/ 2495825 w 2495825"/>
              <a:gd name="connsiteY7" fmla="*/ 1438955 h 3995801"/>
              <a:gd name="connsiteX8" fmla="*/ 2495825 w 2495825"/>
              <a:gd name="connsiteY8" fmla="*/ 1871347 h 3995801"/>
              <a:gd name="connsiteX9" fmla="*/ 2495825 w 2495825"/>
              <a:gd name="connsiteY9" fmla="*/ 2367016 h 3995801"/>
              <a:gd name="connsiteX10" fmla="*/ 2495825 w 2495825"/>
              <a:gd name="connsiteY10" fmla="*/ 2894323 h 3995801"/>
              <a:gd name="connsiteX11" fmla="*/ 2495825 w 2495825"/>
              <a:gd name="connsiteY11" fmla="*/ 3579822 h 3995801"/>
              <a:gd name="connsiteX12" fmla="*/ 2079846 w 2495825"/>
              <a:gd name="connsiteY12" fmla="*/ 3995801 h 3995801"/>
              <a:gd name="connsiteX13" fmla="*/ 1541862 w 2495825"/>
              <a:gd name="connsiteY13" fmla="*/ 3995801 h 3995801"/>
              <a:gd name="connsiteX14" fmla="*/ 1037156 w 2495825"/>
              <a:gd name="connsiteY14" fmla="*/ 3995801 h 3995801"/>
              <a:gd name="connsiteX15" fmla="*/ 415979 w 2495825"/>
              <a:gd name="connsiteY15" fmla="*/ 3995801 h 3995801"/>
              <a:gd name="connsiteX16" fmla="*/ 0 w 2495825"/>
              <a:gd name="connsiteY16" fmla="*/ 3579822 h 3995801"/>
              <a:gd name="connsiteX17" fmla="*/ 0 w 2495825"/>
              <a:gd name="connsiteY17" fmla="*/ 3084153 h 3995801"/>
              <a:gd name="connsiteX18" fmla="*/ 0 w 2495825"/>
              <a:gd name="connsiteY18" fmla="*/ 2493569 h 3995801"/>
              <a:gd name="connsiteX19" fmla="*/ 0 w 2495825"/>
              <a:gd name="connsiteY19" fmla="*/ 1997901 h 3995801"/>
              <a:gd name="connsiteX20" fmla="*/ 0 w 2495825"/>
              <a:gd name="connsiteY20" fmla="*/ 1502232 h 3995801"/>
              <a:gd name="connsiteX21" fmla="*/ 0 w 2495825"/>
              <a:gd name="connsiteY21" fmla="*/ 943286 h 3995801"/>
              <a:gd name="connsiteX22" fmla="*/ 0 w 2495825"/>
              <a:gd name="connsiteY22" fmla="*/ 415979 h 399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95825" h="3995801" fill="none" extrusionOk="0">
                <a:moveTo>
                  <a:pt x="0" y="415979"/>
                </a:moveTo>
                <a:cubicBezTo>
                  <a:pt x="36337" y="199670"/>
                  <a:pt x="178421" y="33579"/>
                  <a:pt x="415979" y="0"/>
                </a:cubicBezTo>
                <a:cubicBezTo>
                  <a:pt x="540997" y="-38354"/>
                  <a:pt x="783453" y="42972"/>
                  <a:pt x="1003879" y="0"/>
                </a:cubicBezTo>
                <a:cubicBezTo>
                  <a:pt x="1224305" y="-42972"/>
                  <a:pt x="1322545" y="28119"/>
                  <a:pt x="1575140" y="0"/>
                </a:cubicBezTo>
                <a:cubicBezTo>
                  <a:pt x="1827735" y="-28119"/>
                  <a:pt x="1857861" y="45513"/>
                  <a:pt x="2079846" y="0"/>
                </a:cubicBezTo>
                <a:cubicBezTo>
                  <a:pt x="2310473" y="-9769"/>
                  <a:pt x="2489552" y="215335"/>
                  <a:pt x="2495825" y="415979"/>
                </a:cubicBezTo>
                <a:cubicBezTo>
                  <a:pt x="2519593" y="624221"/>
                  <a:pt x="2452356" y="702068"/>
                  <a:pt x="2495825" y="880009"/>
                </a:cubicBezTo>
                <a:cubicBezTo>
                  <a:pt x="2539294" y="1057950"/>
                  <a:pt x="2436860" y="1326157"/>
                  <a:pt x="2495825" y="1438955"/>
                </a:cubicBezTo>
                <a:cubicBezTo>
                  <a:pt x="2554790" y="1551753"/>
                  <a:pt x="2491741" y="1780908"/>
                  <a:pt x="2495825" y="1871347"/>
                </a:cubicBezTo>
                <a:cubicBezTo>
                  <a:pt x="2499909" y="1961786"/>
                  <a:pt x="2458362" y="2252572"/>
                  <a:pt x="2495825" y="2367016"/>
                </a:cubicBezTo>
                <a:cubicBezTo>
                  <a:pt x="2533288" y="2481460"/>
                  <a:pt x="2451563" y="2634396"/>
                  <a:pt x="2495825" y="2894323"/>
                </a:cubicBezTo>
                <a:cubicBezTo>
                  <a:pt x="2540087" y="3154250"/>
                  <a:pt x="2478547" y="3303653"/>
                  <a:pt x="2495825" y="3579822"/>
                </a:cubicBezTo>
                <a:cubicBezTo>
                  <a:pt x="2487593" y="3781871"/>
                  <a:pt x="2302216" y="3976071"/>
                  <a:pt x="2079846" y="3995801"/>
                </a:cubicBezTo>
                <a:cubicBezTo>
                  <a:pt x="1857415" y="4024116"/>
                  <a:pt x="1776816" y="3967960"/>
                  <a:pt x="1541862" y="3995801"/>
                </a:cubicBezTo>
                <a:cubicBezTo>
                  <a:pt x="1306908" y="4023642"/>
                  <a:pt x="1191296" y="3966644"/>
                  <a:pt x="1037156" y="3995801"/>
                </a:cubicBezTo>
                <a:cubicBezTo>
                  <a:pt x="883016" y="4024958"/>
                  <a:pt x="688237" y="3923518"/>
                  <a:pt x="415979" y="3995801"/>
                </a:cubicBezTo>
                <a:cubicBezTo>
                  <a:pt x="211500" y="3992126"/>
                  <a:pt x="1334" y="3771794"/>
                  <a:pt x="0" y="3579822"/>
                </a:cubicBezTo>
                <a:cubicBezTo>
                  <a:pt x="-5962" y="3453514"/>
                  <a:pt x="41150" y="3264125"/>
                  <a:pt x="0" y="3084153"/>
                </a:cubicBezTo>
                <a:cubicBezTo>
                  <a:pt x="-41150" y="2904181"/>
                  <a:pt x="63125" y="2725992"/>
                  <a:pt x="0" y="2493569"/>
                </a:cubicBezTo>
                <a:cubicBezTo>
                  <a:pt x="-63125" y="2261146"/>
                  <a:pt x="46655" y="2223335"/>
                  <a:pt x="0" y="1997901"/>
                </a:cubicBezTo>
                <a:cubicBezTo>
                  <a:pt x="-46655" y="1772467"/>
                  <a:pt x="15446" y="1612275"/>
                  <a:pt x="0" y="1502232"/>
                </a:cubicBezTo>
                <a:cubicBezTo>
                  <a:pt x="-15446" y="1392189"/>
                  <a:pt x="18015" y="1097370"/>
                  <a:pt x="0" y="943286"/>
                </a:cubicBezTo>
                <a:cubicBezTo>
                  <a:pt x="-18015" y="789202"/>
                  <a:pt x="19083" y="605728"/>
                  <a:pt x="0" y="415979"/>
                </a:cubicBezTo>
                <a:close/>
              </a:path>
              <a:path w="2495825" h="3995801" stroke="0" extrusionOk="0">
                <a:moveTo>
                  <a:pt x="0" y="415979"/>
                </a:moveTo>
                <a:cubicBezTo>
                  <a:pt x="19779" y="176512"/>
                  <a:pt x="144567" y="17404"/>
                  <a:pt x="415979" y="0"/>
                </a:cubicBezTo>
                <a:cubicBezTo>
                  <a:pt x="537253" y="-1508"/>
                  <a:pt x="821306" y="23474"/>
                  <a:pt x="1003879" y="0"/>
                </a:cubicBezTo>
                <a:cubicBezTo>
                  <a:pt x="1186452" y="-23474"/>
                  <a:pt x="1359491" y="34807"/>
                  <a:pt x="1575140" y="0"/>
                </a:cubicBezTo>
                <a:cubicBezTo>
                  <a:pt x="1790789" y="-34807"/>
                  <a:pt x="1963787" y="23396"/>
                  <a:pt x="2079846" y="0"/>
                </a:cubicBezTo>
                <a:cubicBezTo>
                  <a:pt x="2291829" y="-35137"/>
                  <a:pt x="2508515" y="139630"/>
                  <a:pt x="2495825" y="415979"/>
                </a:cubicBezTo>
                <a:cubicBezTo>
                  <a:pt x="2506339" y="646296"/>
                  <a:pt x="2485017" y="781174"/>
                  <a:pt x="2495825" y="1006563"/>
                </a:cubicBezTo>
                <a:cubicBezTo>
                  <a:pt x="2506633" y="1231952"/>
                  <a:pt x="2483082" y="1322744"/>
                  <a:pt x="2495825" y="1565509"/>
                </a:cubicBezTo>
                <a:cubicBezTo>
                  <a:pt x="2508568" y="1808274"/>
                  <a:pt x="2454921" y="1872343"/>
                  <a:pt x="2495825" y="2092816"/>
                </a:cubicBezTo>
                <a:cubicBezTo>
                  <a:pt x="2536729" y="2313289"/>
                  <a:pt x="2470820" y="2475759"/>
                  <a:pt x="2495825" y="2651761"/>
                </a:cubicBezTo>
                <a:cubicBezTo>
                  <a:pt x="2520830" y="2827763"/>
                  <a:pt x="2488477" y="3375376"/>
                  <a:pt x="2495825" y="3579822"/>
                </a:cubicBezTo>
                <a:cubicBezTo>
                  <a:pt x="2490773" y="3773111"/>
                  <a:pt x="2278335" y="3979324"/>
                  <a:pt x="2079846" y="3995801"/>
                </a:cubicBezTo>
                <a:cubicBezTo>
                  <a:pt x="1896363" y="4047851"/>
                  <a:pt x="1653549" y="3931329"/>
                  <a:pt x="1541862" y="3995801"/>
                </a:cubicBezTo>
                <a:cubicBezTo>
                  <a:pt x="1430175" y="4060273"/>
                  <a:pt x="1257516" y="3960891"/>
                  <a:pt x="1003879" y="3995801"/>
                </a:cubicBezTo>
                <a:cubicBezTo>
                  <a:pt x="750242" y="4030711"/>
                  <a:pt x="666999" y="3931133"/>
                  <a:pt x="415979" y="3995801"/>
                </a:cubicBezTo>
                <a:cubicBezTo>
                  <a:pt x="156217" y="4056739"/>
                  <a:pt x="16493" y="3826113"/>
                  <a:pt x="0" y="3579822"/>
                </a:cubicBezTo>
                <a:cubicBezTo>
                  <a:pt x="-64419" y="3425628"/>
                  <a:pt x="10604" y="3264461"/>
                  <a:pt x="0" y="3020876"/>
                </a:cubicBezTo>
                <a:cubicBezTo>
                  <a:pt x="-10604" y="2777291"/>
                  <a:pt x="13396" y="2753919"/>
                  <a:pt x="0" y="2525208"/>
                </a:cubicBezTo>
                <a:cubicBezTo>
                  <a:pt x="-13396" y="2296497"/>
                  <a:pt x="7090" y="2225625"/>
                  <a:pt x="0" y="1934624"/>
                </a:cubicBezTo>
                <a:cubicBezTo>
                  <a:pt x="-7090" y="1643623"/>
                  <a:pt x="31715" y="1628545"/>
                  <a:pt x="0" y="1502232"/>
                </a:cubicBezTo>
                <a:cubicBezTo>
                  <a:pt x="-31715" y="1375919"/>
                  <a:pt x="37864" y="1249217"/>
                  <a:pt x="0" y="1069840"/>
                </a:cubicBezTo>
                <a:cubicBezTo>
                  <a:pt x="-37864" y="890463"/>
                  <a:pt x="19704" y="737012"/>
                  <a:pt x="0" y="4159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3595405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F52495-637C-949B-B270-B7B1EFE15C00}"/>
              </a:ext>
            </a:extLst>
          </p:cNvPr>
          <p:cNvSpPr/>
          <p:nvPr/>
        </p:nvSpPr>
        <p:spPr>
          <a:xfrm>
            <a:off x="6249557" y="1437828"/>
            <a:ext cx="2495825" cy="3995801"/>
          </a:xfrm>
          <a:custGeom>
            <a:avLst/>
            <a:gdLst>
              <a:gd name="connsiteX0" fmla="*/ 0 w 2495825"/>
              <a:gd name="connsiteY0" fmla="*/ 415979 h 3995801"/>
              <a:gd name="connsiteX1" fmla="*/ 415979 w 2495825"/>
              <a:gd name="connsiteY1" fmla="*/ 0 h 3995801"/>
              <a:gd name="connsiteX2" fmla="*/ 1003879 w 2495825"/>
              <a:gd name="connsiteY2" fmla="*/ 0 h 3995801"/>
              <a:gd name="connsiteX3" fmla="*/ 1575140 w 2495825"/>
              <a:gd name="connsiteY3" fmla="*/ 0 h 3995801"/>
              <a:gd name="connsiteX4" fmla="*/ 2079846 w 2495825"/>
              <a:gd name="connsiteY4" fmla="*/ 0 h 3995801"/>
              <a:gd name="connsiteX5" fmla="*/ 2495825 w 2495825"/>
              <a:gd name="connsiteY5" fmla="*/ 415979 h 3995801"/>
              <a:gd name="connsiteX6" fmla="*/ 2495825 w 2495825"/>
              <a:gd name="connsiteY6" fmla="*/ 880009 h 3995801"/>
              <a:gd name="connsiteX7" fmla="*/ 2495825 w 2495825"/>
              <a:gd name="connsiteY7" fmla="*/ 1438955 h 3995801"/>
              <a:gd name="connsiteX8" fmla="*/ 2495825 w 2495825"/>
              <a:gd name="connsiteY8" fmla="*/ 1871347 h 3995801"/>
              <a:gd name="connsiteX9" fmla="*/ 2495825 w 2495825"/>
              <a:gd name="connsiteY9" fmla="*/ 2367016 h 3995801"/>
              <a:gd name="connsiteX10" fmla="*/ 2495825 w 2495825"/>
              <a:gd name="connsiteY10" fmla="*/ 2894323 h 3995801"/>
              <a:gd name="connsiteX11" fmla="*/ 2495825 w 2495825"/>
              <a:gd name="connsiteY11" fmla="*/ 3579822 h 3995801"/>
              <a:gd name="connsiteX12" fmla="*/ 2079846 w 2495825"/>
              <a:gd name="connsiteY12" fmla="*/ 3995801 h 3995801"/>
              <a:gd name="connsiteX13" fmla="*/ 1541862 w 2495825"/>
              <a:gd name="connsiteY13" fmla="*/ 3995801 h 3995801"/>
              <a:gd name="connsiteX14" fmla="*/ 1037156 w 2495825"/>
              <a:gd name="connsiteY14" fmla="*/ 3995801 h 3995801"/>
              <a:gd name="connsiteX15" fmla="*/ 415979 w 2495825"/>
              <a:gd name="connsiteY15" fmla="*/ 3995801 h 3995801"/>
              <a:gd name="connsiteX16" fmla="*/ 0 w 2495825"/>
              <a:gd name="connsiteY16" fmla="*/ 3579822 h 3995801"/>
              <a:gd name="connsiteX17" fmla="*/ 0 w 2495825"/>
              <a:gd name="connsiteY17" fmla="*/ 3084153 h 3995801"/>
              <a:gd name="connsiteX18" fmla="*/ 0 w 2495825"/>
              <a:gd name="connsiteY18" fmla="*/ 2493569 h 3995801"/>
              <a:gd name="connsiteX19" fmla="*/ 0 w 2495825"/>
              <a:gd name="connsiteY19" fmla="*/ 1997901 h 3995801"/>
              <a:gd name="connsiteX20" fmla="*/ 0 w 2495825"/>
              <a:gd name="connsiteY20" fmla="*/ 1502232 h 3995801"/>
              <a:gd name="connsiteX21" fmla="*/ 0 w 2495825"/>
              <a:gd name="connsiteY21" fmla="*/ 943286 h 3995801"/>
              <a:gd name="connsiteX22" fmla="*/ 0 w 2495825"/>
              <a:gd name="connsiteY22" fmla="*/ 415979 h 399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95825" h="3995801" fill="none" extrusionOk="0">
                <a:moveTo>
                  <a:pt x="0" y="415979"/>
                </a:moveTo>
                <a:cubicBezTo>
                  <a:pt x="36337" y="199670"/>
                  <a:pt x="178421" y="33579"/>
                  <a:pt x="415979" y="0"/>
                </a:cubicBezTo>
                <a:cubicBezTo>
                  <a:pt x="540997" y="-38354"/>
                  <a:pt x="783453" y="42972"/>
                  <a:pt x="1003879" y="0"/>
                </a:cubicBezTo>
                <a:cubicBezTo>
                  <a:pt x="1224305" y="-42972"/>
                  <a:pt x="1322545" y="28119"/>
                  <a:pt x="1575140" y="0"/>
                </a:cubicBezTo>
                <a:cubicBezTo>
                  <a:pt x="1827735" y="-28119"/>
                  <a:pt x="1857861" y="45513"/>
                  <a:pt x="2079846" y="0"/>
                </a:cubicBezTo>
                <a:cubicBezTo>
                  <a:pt x="2310473" y="-9769"/>
                  <a:pt x="2489552" y="215335"/>
                  <a:pt x="2495825" y="415979"/>
                </a:cubicBezTo>
                <a:cubicBezTo>
                  <a:pt x="2519593" y="624221"/>
                  <a:pt x="2452356" y="702068"/>
                  <a:pt x="2495825" y="880009"/>
                </a:cubicBezTo>
                <a:cubicBezTo>
                  <a:pt x="2539294" y="1057950"/>
                  <a:pt x="2436860" y="1326157"/>
                  <a:pt x="2495825" y="1438955"/>
                </a:cubicBezTo>
                <a:cubicBezTo>
                  <a:pt x="2554790" y="1551753"/>
                  <a:pt x="2491741" y="1780908"/>
                  <a:pt x="2495825" y="1871347"/>
                </a:cubicBezTo>
                <a:cubicBezTo>
                  <a:pt x="2499909" y="1961786"/>
                  <a:pt x="2458362" y="2252572"/>
                  <a:pt x="2495825" y="2367016"/>
                </a:cubicBezTo>
                <a:cubicBezTo>
                  <a:pt x="2533288" y="2481460"/>
                  <a:pt x="2451563" y="2634396"/>
                  <a:pt x="2495825" y="2894323"/>
                </a:cubicBezTo>
                <a:cubicBezTo>
                  <a:pt x="2540087" y="3154250"/>
                  <a:pt x="2478547" y="3303653"/>
                  <a:pt x="2495825" y="3579822"/>
                </a:cubicBezTo>
                <a:cubicBezTo>
                  <a:pt x="2487593" y="3781871"/>
                  <a:pt x="2302216" y="3976071"/>
                  <a:pt x="2079846" y="3995801"/>
                </a:cubicBezTo>
                <a:cubicBezTo>
                  <a:pt x="1857415" y="4024116"/>
                  <a:pt x="1776816" y="3967960"/>
                  <a:pt x="1541862" y="3995801"/>
                </a:cubicBezTo>
                <a:cubicBezTo>
                  <a:pt x="1306908" y="4023642"/>
                  <a:pt x="1191296" y="3966644"/>
                  <a:pt x="1037156" y="3995801"/>
                </a:cubicBezTo>
                <a:cubicBezTo>
                  <a:pt x="883016" y="4024958"/>
                  <a:pt x="688237" y="3923518"/>
                  <a:pt x="415979" y="3995801"/>
                </a:cubicBezTo>
                <a:cubicBezTo>
                  <a:pt x="211500" y="3992126"/>
                  <a:pt x="1334" y="3771794"/>
                  <a:pt x="0" y="3579822"/>
                </a:cubicBezTo>
                <a:cubicBezTo>
                  <a:pt x="-5962" y="3453514"/>
                  <a:pt x="41150" y="3264125"/>
                  <a:pt x="0" y="3084153"/>
                </a:cubicBezTo>
                <a:cubicBezTo>
                  <a:pt x="-41150" y="2904181"/>
                  <a:pt x="63125" y="2725992"/>
                  <a:pt x="0" y="2493569"/>
                </a:cubicBezTo>
                <a:cubicBezTo>
                  <a:pt x="-63125" y="2261146"/>
                  <a:pt x="46655" y="2223335"/>
                  <a:pt x="0" y="1997901"/>
                </a:cubicBezTo>
                <a:cubicBezTo>
                  <a:pt x="-46655" y="1772467"/>
                  <a:pt x="15446" y="1612275"/>
                  <a:pt x="0" y="1502232"/>
                </a:cubicBezTo>
                <a:cubicBezTo>
                  <a:pt x="-15446" y="1392189"/>
                  <a:pt x="18015" y="1097370"/>
                  <a:pt x="0" y="943286"/>
                </a:cubicBezTo>
                <a:cubicBezTo>
                  <a:pt x="-18015" y="789202"/>
                  <a:pt x="19083" y="605728"/>
                  <a:pt x="0" y="415979"/>
                </a:cubicBezTo>
                <a:close/>
              </a:path>
              <a:path w="2495825" h="3995801" stroke="0" extrusionOk="0">
                <a:moveTo>
                  <a:pt x="0" y="415979"/>
                </a:moveTo>
                <a:cubicBezTo>
                  <a:pt x="19779" y="176512"/>
                  <a:pt x="144567" y="17404"/>
                  <a:pt x="415979" y="0"/>
                </a:cubicBezTo>
                <a:cubicBezTo>
                  <a:pt x="537253" y="-1508"/>
                  <a:pt x="821306" y="23474"/>
                  <a:pt x="1003879" y="0"/>
                </a:cubicBezTo>
                <a:cubicBezTo>
                  <a:pt x="1186452" y="-23474"/>
                  <a:pt x="1359491" y="34807"/>
                  <a:pt x="1575140" y="0"/>
                </a:cubicBezTo>
                <a:cubicBezTo>
                  <a:pt x="1790789" y="-34807"/>
                  <a:pt x="1963787" y="23396"/>
                  <a:pt x="2079846" y="0"/>
                </a:cubicBezTo>
                <a:cubicBezTo>
                  <a:pt x="2291829" y="-35137"/>
                  <a:pt x="2508515" y="139630"/>
                  <a:pt x="2495825" y="415979"/>
                </a:cubicBezTo>
                <a:cubicBezTo>
                  <a:pt x="2506339" y="646296"/>
                  <a:pt x="2485017" y="781174"/>
                  <a:pt x="2495825" y="1006563"/>
                </a:cubicBezTo>
                <a:cubicBezTo>
                  <a:pt x="2506633" y="1231952"/>
                  <a:pt x="2483082" y="1322744"/>
                  <a:pt x="2495825" y="1565509"/>
                </a:cubicBezTo>
                <a:cubicBezTo>
                  <a:pt x="2508568" y="1808274"/>
                  <a:pt x="2454921" y="1872343"/>
                  <a:pt x="2495825" y="2092816"/>
                </a:cubicBezTo>
                <a:cubicBezTo>
                  <a:pt x="2536729" y="2313289"/>
                  <a:pt x="2470820" y="2475759"/>
                  <a:pt x="2495825" y="2651761"/>
                </a:cubicBezTo>
                <a:cubicBezTo>
                  <a:pt x="2520830" y="2827763"/>
                  <a:pt x="2488477" y="3375376"/>
                  <a:pt x="2495825" y="3579822"/>
                </a:cubicBezTo>
                <a:cubicBezTo>
                  <a:pt x="2490773" y="3773111"/>
                  <a:pt x="2278335" y="3979324"/>
                  <a:pt x="2079846" y="3995801"/>
                </a:cubicBezTo>
                <a:cubicBezTo>
                  <a:pt x="1896363" y="4047851"/>
                  <a:pt x="1653549" y="3931329"/>
                  <a:pt x="1541862" y="3995801"/>
                </a:cubicBezTo>
                <a:cubicBezTo>
                  <a:pt x="1430175" y="4060273"/>
                  <a:pt x="1257516" y="3960891"/>
                  <a:pt x="1003879" y="3995801"/>
                </a:cubicBezTo>
                <a:cubicBezTo>
                  <a:pt x="750242" y="4030711"/>
                  <a:pt x="666999" y="3931133"/>
                  <a:pt x="415979" y="3995801"/>
                </a:cubicBezTo>
                <a:cubicBezTo>
                  <a:pt x="156217" y="4056739"/>
                  <a:pt x="16493" y="3826113"/>
                  <a:pt x="0" y="3579822"/>
                </a:cubicBezTo>
                <a:cubicBezTo>
                  <a:pt x="-64419" y="3425628"/>
                  <a:pt x="10604" y="3264461"/>
                  <a:pt x="0" y="3020876"/>
                </a:cubicBezTo>
                <a:cubicBezTo>
                  <a:pt x="-10604" y="2777291"/>
                  <a:pt x="13396" y="2753919"/>
                  <a:pt x="0" y="2525208"/>
                </a:cubicBezTo>
                <a:cubicBezTo>
                  <a:pt x="-13396" y="2296497"/>
                  <a:pt x="7090" y="2225625"/>
                  <a:pt x="0" y="1934624"/>
                </a:cubicBezTo>
                <a:cubicBezTo>
                  <a:pt x="-7090" y="1643623"/>
                  <a:pt x="31715" y="1628545"/>
                  <a:pt x="0" y="1502232"/>
                </a:cubicBezTo>
                <a:cubicBezTo>
                  <a:pt x="-31715" y="1375919"/>
                  <a:pt x="37864" y="1249217"/>
                  <a:pt x="0" y="1069840"/>
                </a:cubicBezTo>
                <a:cubicBezTo>
                  <a:pt x="-37864" y="890463"/>
                  <a:pt x="19704" y="737012"/>
                  <a:pt x="0" y="4159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3595405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659219" y="276354"/>
            <a:ext cx="1084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Bahnschrift" panose="020B0502040204020203" pitchFamily="34" charset="0"/>
              </a:rPr>
              <a:t>Click on each character and see their real petition</a:t>
            </a:r>
          </a:p>
          <a:p>
            <a:endParaRPr lang="en-GB" sz="2400" dirty="0">
              <a:latin typeface="Bahnschrif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1F087-5FFF-5DCC-84AD-DF74F832192C}"/>
              </a:ext>
            </a:extLst>
          </p:cNvPr>
          <p:cNvSpPr txBox="1"/>
          <p:nvPr/>
        </p:nvSpPr>
        <p:spPr>
          <a:xfrm>
            <a:off x="9321777" y="4776525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Raphe Cooper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28B28-536A-9409-7A10-CC74C100C0E3}"/>
              </a:ext>
            </a:extLst>
          </p:cNvPr>
          <p:cNvSpPr txBox="1"/>
          <p:nvPr/>
        </p:nvSpPr>
        <p:spPr>
          <a:xfrm>
            <a:off x="6422151" y="4776524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Thomas Morris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9AF2CD-E738-08F2-C815-35405BA64931}"/>
              </a:ext>
            </a:extLst>
          </p:cNvPr>
          <p:cNvGrpSpPr/>
          <p:nvPr/>
        </p:nvGrpSpPr>
        <p:grpSpPr>
          <a:xfrm>
            <a:off x="615403" y="1431099"/>
            <a:ext cx="2886142" cy="3995801"/>
            <a:chOff x="427090" y="1462024"/>
            <a:chExt cx="2886142" cy="39958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3EAD33A-8B64-FD61-6F3D-B63A0BAEC676}"/>
                </a:ext>
              </a:extLst>
            </p:cNvPr>
            <p:cNvSpPr/>
            <p:nvPr/>
          </p:nvSpPr>
          <p:spPr>
            <a:xfrm>
              <a:off x="427090" y="1462024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A726EC-B1FF-A730-A074-34012CE3181F}"/>
                </a:ext>
              </a:extLst>
            </p:cNvPr>
            <p:cNvSpPr txBox="1"/>
            <p:nvPr/>
          </p:nvSpPr>
          <p:spPr>
            <a:xfrm>
              <a:off x="446207" y="4807674"/>
              <a:ext cx="2867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Richard Poulson</a:t>
              </a:r>
            </a:p>
          </p:txBody>
        </p:sp>
        <p:pic>
          <p:nvPicPr>
            <p:cNvPr id="8" name="Picture 3" descr="Inline image">
              <a:extLst>
                <a:ext uri="{FF2B5EF4-FFF2-40B4-BE49-F238E27FC236}">
                  <a16:creationId xmlns:a16="http://schemas.microsoft.com/office/drawing/2014/main" id="{5114C93E-1301-10BE-6637-C4F47A848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29" b="95456" l="9902" r="92276">
                          <a14:foregroundMark x1="27527" y1="80977" x2="27268" y2="67767"/>
                          <a14:foregroundMark x1="45723" y1="9822" x2="60912" y2="4629"/>
                          <a14:foregroundMark x1="60912" y1="4629" x2="49352" y2="6576"/>
                          <a14:foregroundMark x1="31415" y1="81400" x2="33230" y2="67909"/>
                          <a14:foregroundMark x1="66511" y1="95879" x2="50907" y2="90658"/>
                          <a14:foregroundMark x1="50907" y1="90658" x2="50907" y2="90065"/>
                          <a14:foregroundMark x1="92276" y1="95174" x2="92276" y2="954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318" y="1523730"/>
              <a:ext cx="1895480" cy="346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4" descr="Inline image">
            <a:extLst>
              <a:ext uri="{FF2B5EF4-FFF2-40B4-BE49-F238E27FC236}">
                <a16:creationId xmlns:a16="http://schemas.microsoft.com/office/drawing/2014/main" id="{0D98C6E9-C236-B555-A1B6-9C05B94C2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8" b="96839" l="2667" r="96107">
                        <a14:foregroundMark x1="12400" y1="89839" x2="13440" y2="18713"/>
                        <a14:foregroundMark x1="6187" y1="84787" x2="8667" y2="34349"/>
                        <a14:foregroundMark x1="3680" y1="55490" x2="5307" y2="39176"/>
                        <a14:foregroundMark x1="5307" y1="39176" x2="7627" y2="35450"/>
                        <a14:foregroundMark x1="3493" y1="57042" x2="2667" y2="48659"/>
                        <a14:foregroundMark x1="24827" y1="57042" x2="21813" y2="38837"/>
                        <a14:foregroundMark x1="21813" y1="38837" x2="14880" y2="34349"/>
                        <a14:foregroundMark x1="23787" y1="38978" x2="20907" y2="34349"/>
                        <a14:foregroundMark x1="13440" y1="18939" x2="18827" y2="20463"/>
                        <a14:foregroundMark x1="56960" y1="95343" x2="53653" y2="88738"/>
                        <a14:foregroundMark x1="67520" y1="96895" x2="74987" y2="91391"/>
                        <a14:foregroundMark x1="90747" y1="44030" x2="93680" y2="28620"/>
                        <a14:foregroundMark x1="93680" y1="28620" x2="90320" y2="23539"/>
                        <a14:foregroundMark x1="96133" y1="39627" x2="96133" y2="30821"/>
                        <a14:foregroundMark x1="59653" y1="12306" x2="60480" y2="11008"/>
                        <a14:foregroundMark x1="59227" y1="10556" x2="61520" y2="11883"/>
                        <a14:foregroundMark x1="61520" y1="11883" x2="70853" y2="11883"/>
                        <a14:foregroundMark x1="61520" y1="10104" x2="70853" y2="7028"/>
                        <a14:foregroundMark x1="64427" y1="12983" x2="65253" y2="12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5"/>
          <a:stretch/>
        </p:blipFill>
        <p:spPr bwMode="auto">
          <a:xfrm>
            <a:off x="6870624" y="1743873"/>
            <a:ext cx="1666875" cy="301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nline image">
            <a:extLst>
              <a:ext uri="{FF2B5EF4-FFF2-40B4-BE49-F238E27FC236}">
                <a16:creationId xmlns:a16="http://schemas.microsoft.com/office/drawing/2014/main" id="{ADE3E9A4-00E5-F328-C764-1DF29B2C9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01" b="98984" l="7442" r="91635">
                        <a14:foregroundMark x1="18848" y1="91335" x2="43672" y2="66497"/>
                        <a14:foregroundMark x1="43672" y1="66497" x2="59044" y2="5758"/>
                        <a14:foregroundMark x1="84030" y1="86057" x2="7442" y2="73299"/>
                        <a14:foregroundMark x1="50190" y1="16991" x2="57360" y2="5871"/>
                        <a14:foregroundMark x1="57360" y1="5871" x2="57360" y2="5334"/>
                        <a14:foregroundMark x1="75122" y1="12362" x2="52526" y2="14084"/>
                        <a14:foregroundMark x1="52526" y1="14084" x2="47203" y2="9512"/>
                        <a14:foregroundMark x1="91635" y1="55264" x2="91200" y2="47559"/>
                        <a14:foregroundMark x1="46225" y1="98532" x2="30147" y2="92295"/>
                        <a14:foregroundMark x1="30147" y1="92295" x2="51114" y2="90573"/>
                        <a14:foregroundMark x1="51114" y1="90573" x2="67952" y2="95597"/>
                        <a14:foregroundMark x1="67952" y1="95597" x2="67952" y2="95597"/>
                        <a14:foregroundMark x1="53314" y1="97937" x2="46768" y2="98984"/>
                        <a14:foregroundMark x1="67952" y1="95597" x2="60812" y2="96739"/>
                        <a14:foregroundMark x1="46768" y1="98984" x2="47366" y2="96924"/>
                        <a14:foregroundMark x1="47366" y1="96924" x2="47366" y2="96924"/>
                        <a14:foregroundMark x1="12656" y1="82981" x2="10918" y2="69941"/>
                        <a14:foregroundMark x1="62846" y1="97347" x2="47040" y2="95315"/>
                        <a14:foregroundMark x1="26616" y1="4601" x2="33188" y2="4798"/>
                        <a14:backgroundMark x1="59610" y1="96386" x2="61162" y2="96472"/>
                        <a14:backgroundMark x1="56654" y1="98250" x2="52687" y2="96585"/>
                        <a14:backgroundMark x1="57315" y1="97180" x2="53558" y2="98081"/>
                        <a14:backgroundMark x1="60348" y1="97657" x2="53286" y2="98391"/>
                        <a14:backgroundMark x1="52689" y1="99125" x2="52146" y2="97516"/>
                        <a14:backgroundMark x1="54101" y1="98391" x2="52417" y2="97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20095" y="1865336"/>
            <a:ext cx="1510372" cy="292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17C31AB-4DC9-6F7F-AA52-962413FCE21A}"/>
              </a:ext>
            </a:extLst>
          </p:cNvPr>
          <p:cNvGrpSpPr/>
          <p:nvPr/>
        </p:nvGrpSpPr>
        <p:grpSpPr>
          <a:xfrm>
            <a:off x="3345833" y="1462024"/>
            <a:ext cx="2968775" cy="3995801"/>
            <a:chOff x="3416717" y="604773"/>
            <a:chExt cx="2968775" cy="39958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2EB864-A313-7B5E-05C3-BA47AE7EE41D}"/>
                </a:ext>
              </a:extLst>
            </p:cNvPr>
            <p:cNvGrpSpPr/>
            <p:nvPr/>
          </p:nvGrpSpPr>
          <p:grpSpPr>
            <a:xfrm>
              <a:off x="3416717" y="604773"/>
              <a:ext cx="2646280" cy="3995801"/>
              <a:chOff x="3145964" y="1429802"/>
              <a:chExt cx="2646280" cy="399580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074DD14-281C-AA2A-067A-3B02B41D4D5F}"/>
                  </a:ext>
                </a:extLst>
              </p:cNvPr>
              <p:cNvSpPr/>
              <p:nvPr/>
            </p:nvSpPr>
            <p:spPr>
              <a:xfrm>
                <a:off x="3225519" y="1429802"/>
                <a:ext cx="2495825" cy="3995801"/>
              </a:xfrm>
              <a:custGeom>
                <a:avLst/>
                <a:gdLst>
                  <a:gd name="connsiteX0" fmla="*/ 0 w 2495825"/>
                  <a:gd name="connsiteY0" fmla="*/ 415979 h 3995801"/>
                  <a:gd name="connsiteX1" fmla="*/ 415979 w 2495825"/>
                  <a:gd name="connsiteY1" fmla="*/ 0 h 3995801"/>
                  <a:gd name="connsiteX2" fmla="*/ 1003879 w 2495825"/>
                  <a:gd name="connsiteY2" fmla="*/ 0 h 3995801"/>
                  <a:gd name="connsiteX3" fmla="*/ 1575140 w 2495825"/>
                  <a:gd name="connsiteY3" fmla="*/ 0 h 3995801"/>
                  <a:gd name="connsiteX4" fmla="*/ 2079846 w 2495825"/>
                  <a:gd name="connsiteY4" fmla="*/ 0 h 3995801"/>
                  <a:gd name="connsiteX5" fmla="*/ 2495825 w 2495825"/>
                  <a:gd name="connsiteY5" fmla="*/ 415979 h 3995801"/>
                  <a:gd name="connsiteX6" fmla="*/ 2495825 w 2495825"/>
                  <a:gd name="connsiteY6" fmla="*/ 880009 h 3995801"/>
                  <a:gd name="connsiteX7" fmla="*/ 2495825 w 2495825"/>
                  <a:gd name="connsiteY7" fmla="*/ 1438955 h 3995801"/>
                  <a:gd name="connsiteX8" fmla="*/ 2495825 w 2495825"/>
                  <a:gd name="connsiteY8" fmla="*/ 1871347 h 3995801"/>
                  <a:gd name="connsiteX9" fmla="*/ 2495825 w 2495825"/>
                  <a:gd name="connsiteY9" fmla="*/ 2367016 h 3995801"/>
                  <a:gd name="connsiteX10" fmla="*/ 2495825 w 2495825"/>
                  <a:gd name="connsiteY10" fmla="*/ 2894323 h 3995801"/>
                  <a:gd name="connsiteX11" fmla="*/ 2495825 w 2495825"/>
                  <a:gd name="connsiteY11" fmla="*/ 3579822 h 3995801"/>
                  <a:gd name="connsiteX12" fmla="*/ 2079846 w 2495825"/>
                  <a:gd name="connsiteY12" fmla="*/ 3995801 h 3995801"/>
                  <a:gd name="connsiteX13" fmla="*/ 1541862 w 2495825"/>
                  <a:gd name="connsiteY13" fmla="*/ 3995801 h 3995801"/>
                  <a:gd name="connsiteX14" fmla="*/ 1037156 w 2495825"/>
                  <a:gd name="connsiteY14" fmla="*/ 3995801 h 3995801"/>
                  <a:gd name="connsiteX15" fmla="*/ 415979 w 2495825"/>
                  <a:gd name="connsiteY15" fmla="*/ 3995801 h 3995801"/>
                  <a:gd name="connsiteX16" fmla="*/ 0 w 2495825"/>
                  <a:gd name="connsiteY16" fmla="*/ 3579822 h 3995801"/>
                  <a:gd name="connsiteX17" fmla="*/ 0 w 2495825"/>
                  <a:gd name="connsiteY17" fmla="*/ 3084153 h 3995801"/>
                  <a:gd name="connsiteX18" fmla="*/ 0 w 2495825"/>
                  <a:gd name="connsiteY18" fmla="*/ 2493569 h 3995801"/>
                  <a:gd name="connsiteX19" fmla="*/ 0 w 2495825"/>
                  <a:gd name="connsiteY19" fmla="*/ 1997901 h 3995801"/>
                  <a:gd name="connsiteX20" fmla="*/ 0 w 2495825"/>
                  <a:gd name="connsiteY20" fmla="*/ 1502232 h 3995801"/>
                  <a:gd name="connsiteX21" fmla="*/ 0 w 2495825"/>
                  <a:gd name="connsiteY21" fmla="*/ 943286 h 3995801"/>
                  <a:gd name="connsiteX22" fmla="*/ 0 w 2495825"/>
                  <a:gd name="connsiteY22" fmla="*/ 415979 h 399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95825" h="3995801" fill="none" extrusionOk="0">
                    <a:moveTo>
                      <a:pt x="0" y="415979"/>
                    </a:moveTo>
                    <a:cubicBezTo>
                      <a:pt x="36337" y="199670"/>
                      <a:pt x="178421" y="33579"/>
                      <a:pt x="415979" y="0"/>
                    </a:cubicBezTo>
                    <a:cubicBezTo>
                      <a:pt x="540997" y="-38354"/>
                      <a:pt x="783453" y="42972"/>
                      <a:pt x="1003879" y="0"/>
                    </a:cubicBezTo>
                    <a:cubicBezTo>
                      <a:pt x="1224305" y="-42972"/>
                      <a:pt x="1322545" y="28119"/>
                      <a:pt x="1575140" y="0"/>
                    </a:cubicBezTo>
                    <a:cubicBezTo>
                      <a:pt x="1827735" y="-28119"/>
                      <a:pt x="1857861" y="45513"/>
                      <a:pt x="2079846" y="0"/>
                    </a:cubicBezTo>
                    <a:cubicBezTo>
                      <a:pt x="2310473" y="-9769"/>
                      <a:pt x="2489552" y="215335"/>
                      <a:pt x="2495825" y="415979"/>
                    </a:cubicBezTo>
                    <a:cubicBezTo>
                      <a:pt x="2519593" y="624221"/>
                      <a:pt x="2452356" y="702068"/>
                      <a:pt x="2495825" y="880009"/>
                    </a:cubicBezTo>
                    <a:cubicBezTo>
                      <a:pt x="2539294" y="1057950"/>
                      <a:pt x="2436860" y="1326157"/>
                      <a:pt x="2495825" y="1438955"/>
                    </a:cubicBezTo>
                    <a:cubicBezTo>
                      <a:pt x="2554790" y="1551753"/>
                      <a:pt x="2491741" y="1780908"/>
                      <a:pt x="2495825" y="1871347"/>
                    </a:cubicBezTo>
                    <a:cubicBezTo>
                      <a:pt x="2499909" y="1961786"/>
                      <a:pt x="2458362" y="2252572"/>
                      <a:pt x="2495825" y="2367016"/>
                    </a:cubicBezTo>
                    <a:cubicBezTo>
                      <a:pt x="2533288" y="2481460"/>
                      <a:pt x="2451563" y="2634396"/>
                      <a:pt x="2495825" y="2894323"/>
                    </a:cubicBezTo>
                    <a:cubicBezTo>
                      <a:pt x="2540087" y="3154250"/>
                      <a:pt x="2478547" y="3303653"/>
                      <a:pt x="2495825" y="3579822"/>
                    </a:cubicBezTo>
                    <a:cubicBezTo>
                      <a:pt x="2487593" y="3781871"/>
                      <a:pt x="2302216" y="3976071"/>
                      <a:pt x="2079846" y="3995801"/>
                    </a:cubicBezTo>
                    <a:cubicBezTo>
                      <a:pt x="1857415" y="4024116"/>
                      <a:pt x="1776816" y="3967960"/>
                      <a:pt x="1541862" y="3995801"/>
                    </a:cubicBezTo>
                    <a:cubicBezTo>
                      <a:pt x="1306908" y="4023642"/>
                      <a:pt x="1191296" y="3966644"/>
                      <a:pt x="1037156" y="3995801"/>
                    </a:cubicBezTo>
                    <a:cubicBezTo>
                      <a:pt x="883016" y="4024958"/>
                      <a:pt x="688237" y="3923518"/>
                      <a:pt x="415979" y="3995801"/>
                    </a:cubicBezTo>
                    <a:cubicBezTo>
                      <a:pt x="211500" y="3992126"/>
                      <a:pt x="1334" y="3771794"/>
                      <a:pt x="0" y="3579822"/>
                    </a:cubicBezTo>
                    <a:cubicBezTo>
                      <a:pt x="-5962" y="3453514"/>
                      <a:pt x="41150" y="3264125"/>
                      <a:pt x="0" y="3084153"/>
                    </a:cubicBezTo>
                    <a:cubicBezTo>
                      <a:pt x="-41150" y="2904181"/>
                      <a:pt x="63125" y="2725992"/>
                      <a:pt x="0" y="2493569"/>
                    </a:cubicBezTo>
                    <a:cubicBezTo>
                      <a:pt x="-63125" y="2261146"/>
                      <a:pt x="46655" y="2223335"/>
                      <a:pt x="0" y="1997901"/>
                    </a:cubicBezTo>
                    <a:cubicBezTo>
                      <a:pt x="-46655" y="1772467"/>
                      <a:pt x="15446" y="1612275"/>
                      <a:pt x="0" y="1502232"/>
                    </a:cubicBezTo>
                    <a:cubicBezTo>
                      <a:pt x="-15446" y="1392189"/>
                      <a:pt x="18015" y="1097370"/>
                      <a:pt x="0" y="943286"/>
                    </a:cubicBezTo>
                    <a:cubicBezTo>
                      <a:pt x="-18015" y="789202"/>
                      <a:pt x="19083" y="605728"/>
                      <a:pt x="0" y="415979"/>
                    </a:cubicBezTo>
                    <a:close/>
                  </a:path>
                  <a:path w="2495825" h="3995801" stroke="0" extrusionOk="0">
                    <a:moveTo>
                      <a:pt x="0" y="415979"/>
                    </a:moveTo>
                    <a:cubicBezTo>
                      <a:pt x="19779" y="176512"/>
                      <a:pt x="144567" y="17404"/>
                      <a:pt x="415979" y="0"/>
                    </a:cubicBezTo>
                    <a:cubicBezTo>
                      <a:pt x="537253" y="-1508"/>
                      <a:pt x="821306" y="23474"/>
                      <a:pt x="1003879" y="0"/>
                    </a:cubicBezTo>
                    <a:cubicBezTo>
                      <a:pt x="1186452" y="-23474"/>
                      <a:pt x="1359491" y="34807"/>
                      <a:pt x="1575140" y="0"/>
                    </a:cubicBezTo>
                    <a:cubicBezTo>
                      <a:pt x="1790789" y="-34807"/>
                      <a:pt x="1963787" y="23396"/>
                      <a:pt x="2079846" y="0"/>
                    </a:cubicBezTo>
                    <a:cubicBezTo>
                      <a:pt x="2291829" y="-35137"/>
                      <a:pt x="2508515" y="139630"/>
                      <a:pt x="2495825" y="415979"/>
                    </a:cubicBezTo>
                    <a:cubicBezTo>
                      <a:pt x="2506339" y="646296"/>
                      <a:pt x="2485017" y="781174"/>
                      <a:pt x="2495825" y="1006563"/>
                    </a:cubicBezTo>
                    <a:cubicBezTo>
                      <a:pt x="2506633" y="1231952"/>
                      <a:pt x="2483082" y="1322744"/>
                      <a:pt x="2495825" y="1565509"/>
                    </a:cubicBezTo>
                    <a:cubicBezTo>
                      <a:pt x="2508568" y="1808274"/>
                      <a:pt x="2454921" y="1872343"/>
                      <a:pt x="2495825" y="2092816"/>
                    </a:cubicBezTo>
                    <a:cubicBezTo>
                      <a:pt x="2536729" y="2313289"/>
                      <a:pt x="2470820" y="2475759"/>
                      <a:pt x="2495825" y="2651761"/>
                    </a:cubicBezTo>
                    <a:cubicBezTo>
                      <a:pt x="2520830" y="2827763"/>
                      <a:pt x="2488477" y="3375376"/>
                      <a:pt x="2495825" y="3579822"/>
                    </a:cubicBezTo>
                    <a:cubicBezTo>
                      <a:pt x="2490773" y="3773111"/>
                      <a:pt x="2278335" y="3979324"/>
                      <a:pt x="2079846" y="3995801"/>
                    </a:cubicBezTo>
                    <a:cubicBezTo>
                      <a:pt x="1896363" y="4047851"/>
                      <a:pt x="1653549" y="3931329"/>
                      <a:pt x="1541862" y="3995801"/>
                    </a:cubicBezTo>
                    <a:cubicBezTo>
                      <a:pt x="1430175" y="4060273"/>
                      <a:pt x="1257516" y="3960891"/>
                      <a:pt x="1003879" y="3995801"/>
                    </a:cubicBezTo>
                    <a:cubicBezTo>
                      <a:pt x="750242" y="4030711"/>
                      <a:pt x="666999" y="3931133"/>
                      <a:pt x="415979" y="3995801"/>
                    </a:cubicBezTo>
                    <a:cubicBezTo>
                      <a:pt x="156217" y="4056739"/>
                      <a:pt x="16493" y="3826113"/>
                      <a:pt x="0" y="3579822"/>
                    </a:cubicBezTo>
                    <a:cubicBezTo>
                      <a:pt x="-64419" y="3425628"/>
                      <a:pt x="10604" y="3264461"/>
                      <a:pt x="0" y="3020876"/>
                    </a:cubicBezTo>
                    <a:cubicBezTo>
                      <a:pt x="-10604" y="2777291"/>
                      <a:pt x="13396" y="2753919"/>
                      <a:pt x="0" y="2525208"/>
                    </a:cubicBezTo>
                    <a:cubicBezTo>
                      <a:pt x="-13396" y="2296497"/>
                      <a:pt x="7090" y="2225625"/>
                      <a:pt x="0" y="1934624"/>
                    </a:cubicBezTo>
                    <a:cubicBezTo>
                      <a:pt x="-7090" y="1643623"/>
                      <a:pt x="31715" y="1628545"/>
                      <a:pt x="0" y="1502232"/>
                    </a:cubicBezTo>
                    <a:cubicBezTo>
                      <a:pt x="-31715" y="1375919"/>
                      <a:pt x="37864" y="1249217"/>
                      <a:pt x="0" y="1069840"/>
                    </a:cubicBezTo>
                    <a:cubicBezTo>
                      <a:pt x="-37864" y="890463"/>
                      <a:pt x="19704" y="737012"/>
                      <a:pt x="0" y="4159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83595405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5" descr="Inline image">
                <a:extLst>
                  <a:ext uri="{FF2B5EF4-FFF2-40B4-BE49-F238E27FC236}">
                    <a16:creationId xmlns:a16="http://schemas.microsoft.com/office/drawing/2014/main" id="{3E65FD9A-52A6-A0F5-762D-2FA5BC57BE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512" b="96105" l="4182" r="94586">
                            <a14:foregroundMark x1="17924" y1="46938" x2="15982" y2="39430"/>
                            <a14:foregroundMark x1="15982" y1="39430" x2="17924" y2="29467"/>
                            <a14:foregroundMark x1="12136" y1="46204" x2="12173" y2="35986"/>
                            <a14:foregroundMark x1="12173" y1="35986" x2="16729" y2="29946"/>
                            <a14:foregroundMark x1="16729" y1="29946" x2="16729" y2="29833"/>
                            <a14:foregroundMark x1="16243" y1="28733" x2="16243" y2="28733"/>
                            <a14:foregroundMark x1="24683" y1="41236" x2="27110" y2="29467"/>
                            <a14:foregroundMark x1="69119" y1="29833" x2="71023" y2="2568"/>
                            <a14:foregroundMark x1="71023" y1="2568" x2="71023" y2="2568"/>
                            <a14:foregroundMark x1="93951" y1="83404" x2="94586" y2="58256"/>
                            <a14:foregroundMark x1="94586" y1="58256" x2="89022" y2="39317"/>
                            <a14:foregroundMark x1="89022" y1="39317" x2="88648" y2="38837"/>
                            <a14:foregroundMark x1="74907" y1="84505" x2="80209" y2="63901"/>
                            <a14:foregroundMark x1="61128" y1="96105" x2="61389" y2="89670"/>
                            <a14:foregroundMark x1="4182" y1="90404" x2="9709" y2="867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5964" y="1613092"/>
                <a:ext cx="2646280" cy="3469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FE3647-DC78-C690-3CB9-F27A481140D8}"/>
                </a:ext>
              </a:extLst>
            </p:cNvPr>
            <p:cNvSpPr txBox="1"/>
            <p:nvPr/>
          </p:nvSpPr>
          <p:spPr>
            <a:xfrm>
              <a:off x="3518467" y="4014239"/>
              <a:ext cx="2867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Francis Calverley</a:t>
              </a:r>
            </a:p>
          </p:txBody>
        </p:sp>
      </p:grpSp>
      <p:sp>
        <p:nvSpPr>
          <p:cNvPr id="21" name="Rectangle 20">
            <a:hlinkClick r:id="rId13"/>
            <a:extLst>
              <a:ext uri="{FF2B5EF4-FFF2-40B4-BE49-F238E27FC236}">
                <a16:creationId xmlns:a16="http://schemas.microsoft.com/office/drawing/2014/main" id="{AE8FB788-F845-BB3C-F418-A18E579E6194}"/>
              </a:ext>
            </a:extLst>
          </p:cNvPr>
          <p:cNvSpPr/>
          <p:nvPr/>
        </p:nvSpPr>
        <p:spPr>
          <a:xfrm>
            <a:off x="3447583" y="1397581"/>
            <a:ext cx="2494861" cy="4060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14"/>
            <a:extLst>
              <a:ext uri="{FF2B5EF4-FFF2-40B4-BE49-F238E27FC236}">
                <a16:creationId xmlns:a16="http://schemas.microsoft.com/office/drawing/2014/main" id="{79ACFD4E-95D8-810C-BEA0-5F31B27CDC62}"/>
              </a:ext>
            </a:extLst>
          </p:cNvPr>
          <p:cNvSpPr/>
          <p:nvPr/>
        </p:nvSpPr>
        <p:spPr>
          <a:xfrm>
            <a:off x="601919" y="1230461"/>
            <a:ext cx="2436801" cy="4196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hlinkClick r:id="rId15"/>
            <a:extLst>
              <a:ext uri="{FF2B5EF4-FFF2-40B4-BE49-F238E27FC236}">
                <a16:creationId xmlns:a16="http://schemas.microsoft.com/office/drawing/2014/main" id="{A2452B0D-C36A-1D5D-2417-17F553002C21}"/>
              </a:ext>
            </a:extLst>
          </p:cNvPr>
          <p:cNvSpPr/>
          <p:nvPr/>
        </p:nvSpPr>
        <p:spPr>
          <a:xfrm>
            <a:off x="6199889" y="1366656"/>
            <a:ext cx="2578094" cy="4091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hlinkClick r:id="rId16"/>
            <a:extLst>
              <a:ext uri="{FF2B5EF4-FFF2-40B4-BE49-F238E27FC236}">
                <a16:creationId xmlns:a16="http://schemas.microsoft.com/office/drawing/2014/main" id="{9CA3D1DE-D794-D08A-4B38-BCE7817B6E20}"/>
              </a:ext>
            </a:extLst>
          </p:cNvPr>
          <p:cNvSpPr/>
          <p:nvPr/>
        </p:nvSpPr>
        <p:spPr>
          <a:xfrm>
            <a:off x="9047986" y="1437828"/>
            <a:ext cx="2737614" cy="4039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657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8D7AEA-ABF3-54B8-E911-DC4E0D55D10C}"/>
              </a:ext>
            </a:extLst>
          </p:cNvPr>
          <p:cNvSpPr/>
          <p:nvPr/>
        </p:nvSpPr>
        <p:spPr>
          <a:xfrm>
            <a:off x="9047986" y="1397581"/>
            <a:ext cx="2495825" cy="3995801"/>
          </a:xfrm>
          <a:custGeom>
            <a:avLst/>
            <a:gdLst>
              <a:gd name="connsiteX0" fmla="*/ 0 w 2495825"/>
              <a:gd name="connsiteY0" fmla="*/ 415979 h 3995801"/>
              <a:gd name="connsiteX1" fmla="*/ 415979 w 2495825"/>
              <a:gd name="connsiteY1" fmla="*/ 0 h 3995801"/>
              <a:gd name="connsiteX2" fmla="*/ 1003879 w 2495825"/>
              <a:gd name="connsiteY2" fmla="*/ 0 h 3995801"/>
              <a:gd name="connsiteX3" fmla="*/ 1575140 w 2495825"/>
              <a:gd name="connsiteY3" fmla="*/ 0 h 3995801"/>
              <a:gd name="connsiteX4" fmla="*/ 2079846 w 2495825"/>
              <a:gd name="connsiteY4" fmla="*/ 0 h 3995801"/>
              <a:gd name="connsiteX5" fmla="*/ 2495825 w 2495825"/>
              <a:gd name="connsiteY5" fmla="*/ 415979 h 3995801"/>
              <a:gd name="connsiteX6" fmla="*/ 2495825 w 2495825"/>
              <a:gd name="connsiteY6" fmla="*/ 880009 h 3995801"/>
              <a:gd name="connsiteX7" fmla="*/ 2495825 w 2495825"/>
              <a:gd name="connsiteY7" fmla="*/ 1438955 h 3995801"/>
              <a:gd name="connsiteX8" fmla="*/ 2495825 w 2495825"/>
              <a:gd name="connsiteY8" fmla="*/ 1871347 h 3995801"/>
              <a:gd name="connsiteX9" fmla="*/ 2495825 w 2495825"/>
              <a:gd name="connsiteY9" fmla="*/ 2367016 h 3995801"/>
              <a:gd name="connsiteX10" fmla="*/ 2495825 w 2495825"/>
              <a:gd name="connsiteY10" fmla="*/ 2894323 h 3995801"/>
              <a:gd name="connsiteX11" fmla="*/ 2495825 w 2495825"/>
              <a:gd name="connsiteY11" fmla="*/ 3579822 h 3995801"/>
              <a:gd name="connsiteX12" fmla="*/ 2079846 w 2495825"/>
              <a:gd name="connsiteY12" fmla="*/ 3995801 h 3995801"/>
              <a:gd name="connsiteX13" fmla="*/ 1541862 w 2495825"/>
              <a:gd name="connsiteY13" fmla="*/ 3995801 h 3995801"/>
              <a:gd name="connsiteX14" fmla="*/ 1037156 w 2495825"/>
              <a:gd name="connsiteY14" fmla="*/ 3995801 h 3995801"/>
              <a:gd name="connsiteX15" fmla="*/ 415979 w 2495825"/>
              <a:gd name="connsiteY15" fmla="*/ 3995801 h 3995801"/>
              <a:gd name="connsiteX16" fmla="*/ 0 w 2495825"/>
              <a:gd name="connsiteY16" fmla="*/ 3579822 h 3995801"/>
              <a:gd name="connsiteX17" fmla="*/ 0 w 2495825"/>
              <a:gd name="connsiteY17" fmla="*/ 3084153 h 3995801"/>
              <a:gd name="connsiteX18" fmla="*/ 0 w 2495825"/>
              <a:gd name="connsiteY18" fmla="*/ 2493569 h 3995801"/>
              <a:gd name="connsiteX19" fmla="*/ 0 w 2495825"/>
              <a:gd name="connsiteY19" fmla="*/ 1997901 h 3995801"/>
              <a:gd name="connsiteX20" fmla="*/ 0 w 2495825"/>
              <a:gd name="connsiteY20" fmla="*/ 1502232 h 3995801"/>
              <a:gd name="connsiteX21" fmla="*/ 0 w 2495825"/>
              <a:gd name="connsiteY21" fmla="*/ 943286 h 3995801"/>
              <a:gd name="connsiteX22" fmla="*/ 0 w 2495825"/>
              <a:gd name="connsiteY22" fmla="*/ 415979 h 399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95825" h="3995801" fill="none" extrusionOk="0">
                <a:moveTo>
                  <a:pt x="0" y="415979"/>
                </a:moveTo>
                <a:cubicBezTo>
                  <a:pt x="36337" y="199670"/>
                  <a:pt x="178421" y="33579"/>
                  <a:pt x="415979" y="0"/>
                </a:cubicBezTo>
                <a:cubicBezTo>
                  <a:pt x="540997" y="-38354"/>
                  <a:pt x="783453" y="42972"/>
                  <a:pt x="1003879" y="0"/>
                </a:cubicBezTo>
                <a:cubicBezTo>
                  <a:pt x="1224305" y="-42972"/>
                  <a:pt x="1322545" y="28119"/>
                  <a:pt x="1575140" y="0"/>
                </a:cubicBezTo>
                <a:cubicBezTo>
                  <a:pt x="1827735" y="-28119"/>
                  <a:pt x="1857861" y="45513"/>
                  <a:pt x="2079846" y="0"/>
                </a:cubicBezTo>
                <a:cubicBezTo>
                  <a:pt x="2310473" y="-9769"/>
                  <a:pt x="2489552" y="215335"/>
                  <a:pt x="2495825" y="415979"/>
                </a:cubicBezTo>
                <a:cubicBezTo>
                  <a:pt x="2519593" y="624221"/>
                  <a:pt x="2452356" y="702068"/>
                  <a:pt x="2495825" y="880009"/>
                </a:cubicBezTo>
                <a:cubicBezTo>
                  <a:pt x="2539294" y="1057950"/>
                  <a:pt x="2436860" y="1326157"/>
                  <a:pt x="2495825" y="1438955"/>
                </a:cubicBezTo>
                <a:cubicBezTo>
                  <a:pt x="2554790" y="1551753"/>
                  <a:pt x="2491741" y="1780908"/>
                  <a:pt x="2495825" y="1871347"/>
                </a:cubicBezTo>
                <a:cubicBezTo>
                  <a:pt x="2499909" y="1961786"/>
                  <a:pt x="2458362" y="2252572"/>
                  <a:pt x="2495825" y="2367016"/>
                </a:cubicBezTo>
                <a:cubicBezTo>
                  <a:pt x="2533288" y="2481460"/>
                  <a:pt x="2451563" y="2634396"/>
                  <a:pt x="2495825" y="2894323"/>
                </a:cubicBezTo>
                <a:cubicBezTo>
                  <a:pt x="2540087" y="3154250"/>
                  <a:pt x="2478547" y="3303653"/>
                  <a:pt x="2495825" y="3579822"/>
                </a:cubicBezTo>
                <a:cubicBezTo>
                  <a:pt x="2487593" y="3781871"/>
                  <a:pt x="2302216" y="3976071"/>
                  <a:pt x="2079846" y="3995801"/>
                </a:cubicBezTo>
                <a:cubicBezTo>
                  <a:pt x="1857415" y="4024116"/>
                  <a:pt x="1776816" y="3967960"/>
                  <a:pt x="1541862" y="3995801"/>
                </a:cubicBezTo>
                <a:cubicBezTo>
                  <a:pt x="1306908" y="4023642"/>
                  <a:pt x="1191296" y="3966644"/>
                  <a:pt x="1037156" y="3995801"/>
                </a:cubicBezTo>
                <a:cubicBezTo>
                  <a:pt x="883016" y="4024958"/>
                  <a:pt x="688237" y="3923518"/>
                  <a:pt x="415979" y="3995801"/>
                </a:cubicBezTo>
                <a:cubicBezTo>
                  <a:pt x="211500" y="3992126"/>
                  <a:pt x="1334" y="3771794"/>
                  <a:pt x="0" y="3579822"/>
                </a:cubicBezTo>
                <a:cubicBezTo>
                  <a:pt x="-5962" y="3453514"/>
                  <a:pt x="41150" y="3264125"/>
                  <a:pt x="0" y="3084153"/>
                </a:cubicBezTo>
                <a:cubicBezTo>
                  <a:pt x="-41150" y="2904181"/>
                  <a:pt x="63125" y="2725992"/>
                  <a:pt x="0" y="2493569"/>
                </a:cubicBezTo>
                <a:cubicBezTo>
                  <a:pt x="-63125" y="2261146"/>
                  <a:pt x="46655" y="2223335"/>
                  <a:pt x="0" y="1997901"/>
                </a:cubicBezTo>
                <a:cubicBezTo>
                  <a:pt x="-46655" y="1772467"/>
                  <a:pt x="15446" y="1612275"/>
                  <a:pt x="0" y="1502232"/>
                </a:cubicBezTo>
                <a:cubicBezTo>
                  <a:pt x="-15446" y="1392189"/>
                  <a:pt x="18015" y="1097370"/>
                  <a:pt x="0" y="943286"/>
                </a:cubicBezTo>
                <a:cubicBezTo>
                  <a:pt x="-18015" y="789202"/>
                  <a:pt x="19083" y="605728"/>
                  <a:pt x="0" y="415979"/>
                </a:cubicBezTo>
                <a:close/>
              </a:path>
              <a:path w="2495825" h="3995801" stroke="0" extrusionOk="0">
                <a:moveTo>
                  <a:pt x="0" y="415979"/>
                </a:moveTo>
                <a:cubicBezTo>
                  <a:pt x="19779" y="176512"/>
                  <a:pt x="144567" y="17404"/>
                  <a:pt x="415979" y="0"/>
                </a:cubicBezTo>
                <a:cubicBezTo>
                  <a:pt x="537253" y="-1508"/>
                  <a:pt x="821306" y="23474"/>
                  <a:pt x="1003879" y="0"/>
                </a:cubicBezTo>
                <a:cubicBezTo>
                  <a:pt x="1186452" y="-23474"/>
                  <a:pt x="1359491" y="34807"/>
                  <a:pt x="1575140" y="0"/>
                </a:cubicBezTo>
                <a:cubicBezTo>
                  <a:pt x="1790789" y="-34807"/>
                  <a:pt x="1963787" y="23396"/>
                  <a:pt x="2079846" y="0"/>
                </a:cubicBezTo>
                <a:cubicBezTo>
                  <a:pt x="2291829" y="-35137"/>
                  <a:pt x="2508515" y="139630"/>
                  <a:pt x="2495825" y="415979"/>
                </a:cubicBezTo>
                <a:cubicBezTo>
                  <a:pt x="2506339" y="646296"/>
                  <a:pt x="2485017" y="781174"/>
                  <a:pt x="2495825" y="1006563"/>
                </a:cubicBezTo>
                <a:cubicBezTo>
                  <a:pt x="2506633" y="1231952"/>
                  <a:pt x="2483082" y="1322744"/>
                  <a:pt x="2495825" y="1565509"/>
                </a:cubicBezTo>
                <a:cubicBezTo>
                  <a:pt x="2508568" y="1808274"/>
                  <a:pt x="2454921" y="1872343"/>
                  <a:pt x="2495825" y="2092816"/>
                </a:cubicBezTo>
                <a:cubicBezTo>
                  <a:pt x="2536729" y="2313289"/>
                  <a:pt x="2470820" y="2475759"/>
                  <a:pt x="2495825" y="2651761"/>
                </a:cubicBezTo>
                <a:cubicBezTo>
                  <a:pt x="2520830" y="2827763"/>
                  <a:pt x="2488477" y="3375376"/>
                  <a:pt x="2495825" y="3579822"/>
                </a:cubicBezTo>
                <a:cubicBezTo>
                  <a:pt x="2490773" y="3773111"/>
                  <a:pt x="2278335" y="3979324"/>
                  <a:pt x="2079846" y="3995801"/>
                </a:cubicBezTo>
                <a:cubicBezTo>
                  <a:pt x="1896363" y="4047851"/>
                  <a:pt x="1653549" y="3931329"/>
                  <a:pt x="1541862" y="3995801"/>
                </a:cubicBezTo>
                <a:cubicBezTo>
                  <a:pt x="1430175" y="4060273"/>
                  <a:pt x="1257516" y="3960891"/>
                  <a:pt x="1003879" y="3995801"/>
                </a:cubicBezTo>
                <a:cubicBezTo>
                  <a:pt x="750242" y="4030711"/>
                  <a:pt x="666999" y="3931133"/>
                  <a:pt x="415979" y="3995801"/>
                </a:cubicBezTo>
                <a:cubicBezTo>
                  <a:pt x="156217" y="4056739"/>
                  <a:pt x="16493" y="3826113"/>
                  <a:pt x="0" y="3579822"/>
                </a:cubicBezTo>
                <a:cubicBezTo>
                  <a:pt x="-64419" y="3425628"/>
                  <a:pt x="10604" y="3264461"/>
                  <a:pt x="0" y="3020876"/>
                </a:cubicBezTo>
                <a:cubicBezTo>
                  <a:pt x="-10604" y="2777291"/>
                  <a:pt x="13396" y="2753919"/>
                  <a:pt x="0" y="2525208"/>
                </a:cubicBezTo>
                <a:cubicBezTo>
                  <a:pt x="-13396" y="2296497"/>
                  <a:pt x="7090" y="2225625"/>
                  <a:pt x="0" y="1934624"/>
                </a:cubicBezTo>
                <a:cubicBezTo>
                  <a:pt x="-7090" y="1643623"/>
                  <a:pt x="31715" y="1628545"/>
                  <a:pt x="0" y="1502232"/>
                </a:cubicBezTo>
                <a:cubicBezTo>
                  <a:pt x="-31715" y="1375919"/>
                  <a:pt x="37864" y="1249217"/>
                  <a:pt x="0" y="1069840"/>
                </a:cubicBezTo>
                <a:cubicBezTo>
                  <a:pt x="-37864" y="890463"/>
                  <a:pt x="19704" y="737012"/>
                  <a:pt x="0" y="4159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3595405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F52495-637C-949B-B270-B7B1EFE15C00}"/>
              </a:ext>
            </a:extLst>
          </p:cNvPr>
          <p:cNvSpPr/>
          <p:nvPr/>
        </p:nvSpPr>
        <p:spPr>
          <a:xfrm>
            <a:off x="6249557" y="1437828"/>
            <a:ext cx="2495825" cy="3995801"/>
          </a:xfrm>
          <a:custGeom>
            <a:avLst/>
            <a:gdLst>
              <a:gd name="connsiteX0" fmla="*/ 0 w 2495825"/>
              <a:gd name="connsiteY0" fmla="*/ 415979 h 3995801"/>
              <a:gd name="connsiteX1" fmla="*/ 415979 w 2495825"/>
              <a:gd name="connsiteY1" fmla="*/ 0 h 3995801"/>
              <a:gd name="connsiteX2" fmla="*/ 1003879 w 2495825"/>
              <a:gd name="connsiteY2" fmla="*/ 0 h 3995801"/>
              <a:gd name="connsiteX3" fmla="*/ 1575140 w 2495825"/>
              <a:gd name="connsiteY3" fmla="*/ 0 h 3995801"/>
              <a:gd name="connsiteX4" fmla="*/ 2079846 w 2495825"/>
              <a:gd name="connsiteY4" fmla="*/ 0 h 3995801"/>
              <a:gd name="connsiteX5" fmla="*/ 2495825 w 2495825"/>
              <a:gd name="connsiteY5" fmla="*/ 415979 h 3995801"/>
              <a:gd name="connsiteX6" fmla="*/ 2495825 w 2495825"/>
              <a:gd name="connsiteY6" fmla="*/ 880009 h 3995801"/>
              <a:gd name="connsiteX7" fmla="*/ 2495825 w 2495825"/>
              <a:gd name="connsiteY7" fmla="*/ 1438955 h 3995801"/>
              <a:gd name="connsiteX8" fmla="*/ 2495825 w 2495825"/>
              <a:gd name="connsiteY8" fmla="*/ 1871347 h 3995801"/>
              <a:gd name="connsiteX9" fmla="*/ 2495825 w 2495825"/>
              <a:gd name="connsiteY9" fmla="*/ 2367016 h 3995801"/>
              <a:gd name="connsiteX10" fmla="*/ 2495825 w 2495825"/>
              <a:gd name="connsiteY10" fmla="*/ 2894323 h 3995801"/>
              <a:gd name="connsiteX11" fmla="*/ 2495825 w 2495825"/>
              <a:gd name="connsiteY11" fmla="*/ 3579822 h 3995801"/>
              <a:gd name="connsiteX12" fmla="*/ 2079846 w 2495825"/>
              <a:gd name="connsiteY12" fmla="*/ 3995801 h 3995801"/>
              <a:gd name="connsiteX13" fmla="*/ 1541862 w 2495825"/>
              <a:gd name="connsiteY13" fmla="*/ 3995801 h 3995801"/>
              <a:gd name="connsiteX14" fmla="*/ 1037156 w 2495825"/>
              <a:gd name="connsiteY14" fmla="*/ 3995801 h 3995801"/>
              <a:gd name="connsiteX15" fmla="*/ 415979 w 2495825"/>
              <a:gd name="connsiteY15" fmla="*/ 3995801 h 3995801"/>
              <a:gd name="connsiteX16" fmla="*/ 0 w 2495825"/>
              <a:gd name="connsiteY16" fmla="*/ 3579822 h 3995801"/>
              <a:gd name="connsiteX17" fmla="*/ 0 w 2495825"/>
              <a:gd name="connsiteY17" fmla="*/ 3084153 h 3995801"/>
              <a:gd name="connsiteX18" fmla="*/ 0 w 2495825"/>
              <a:gd name="connsiteY18" fmla="*/ 2493569 h 3995801"/>
              <a:gd name="connsiteX19" fmla="*/ 0 w 2495825"/>
              <a:gd name="connsiteY19" fmla="*/ 1997901 h 3995801"/>
              <a:gd name="connsiteX20" fmla="*/ 0 w 2495825"/>
              <a:gd name="connsiteY20" fmla="*/ 1502232 h 3995801"/>
              <a:gd name="connsiteX21" fmla="*/ 0 w 2495825"/>
              <a:gd name="connsiteY21" fmla="*/ 943286 h 3995801"/>
              <a:gd name="connsiteX22" fmla="*/ 0 w 2495825"/>
              <a:gd name="connsiteY22" fmla="*/ 415979 h 399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95825" h="3995801" fill="none" extrusionOk="0">
                <a:moveTo>
                  <a:pt x="0" y="415979"/>
                </a:moveTo>
                <a:cubicBezTo>
                  <a:pt x="36337" y="199670"/>
                  <a:pt x="178421" y="33579"/>
                  <a:pt x="415979" y="0"/>
                </a:cubicBezTo>
                <a:cubicBezTo>
                  <a:pt x="540997" y="-38354"/>
                  <a:pt x="783453" y="42972"/>
                  <a:pt x="1003879" y="0"/>
                </a:cubicBezTo>
                <a:cubicBezTo>
                  <a:pt x="1224305" y="-42972"/>
                  <a:pt x="1322545" y="28119"/>
                  <a:pt x="1575140" y="0"/>
                </a:cubicBezTo>
                <a:cubicBezTo>
                  <a:pt x="1827735" y="-28119"/>
                  <a:pt x="1857861" y="45513"/>
                  <a:pt x="2079846" y="0"/>
                </a:cubicBezTo>
                <a:cubicBezTo>
                  <a:pt x="2310473" y="-9769"/>
                  <a:pt x="2489552" y="215335"/>
                  <a:pt x="2495825" y="415979"/>
                </a:cubicBezTo>
                <a:cubicBezTo>
                  <a:pt x="2519593" y="624221"/>
                  <a:pt x="2452356" y="702068"/>
                  <a:pt x="2495825" y="880009"/>
                </a:cubicBezTo>
                <a:cubicBezTo>
                  <a:pt x="2539294" y="1057950"/>
                  <a:pt x="2436860" y="1326157"/>
                  <a:pt x="2495825" y="1438955"/>
                </a:cubicBezTo>
                <a:cubicBezTo>
                  <a:pt x="2554790" y="1551753"/>
                  <a:pt x="2491741" y="1780908"/>
                  <a:pt x="2495825" y="1871347"/>
                </a:cubicBezTo>
                <a:cubicBezTo>
                  <a:pt x="2499909" y="1961786"/>
                  <a:pt x="2458362" y="2252572"/>
                  <a:pt x="2495825" y="2367016"/>
                </a:cubicBezTo>
                <a:cubicBezTo>
                  <a:pt x="2533288" y="2481460"/>
                  <a:pt x="2451563" y="2634396"/>
                  <a:pt x="2495825" y="2894323"/>
                </a:cubicBezTo>
                <a:cubicBezTo>
                  <a:pt x="2540087" y="3154250"/>
                  <a:pt x="2478547" y="3303653"/>
                  <a:pt x="2495825" y="3579822"/>
                </a:cubicBezTo>
                <a:cubicBezTo>
                  <a:pt x="2487593" y="3781871"/>
                  <a:pt x="2302216" y="3976071"/>
                  <a:pt x="2079846" y="3995801"/>
                </a:cubicBezTo>
                <a:cubicBezTo>
                  <a:pt x="1857415" y="4024116"/>
                  <a:pt x="1776816" y="3967960"/>
                  <a:pt x="1541862" y="3995801"/>
                </a:cubicBezTo>
                <a:cubicBezTo>
                  <a:pt x="1306908" y="4023642"/>
                  <a:pt x="1191296" y="3966644"/>
                  <a:pt x="1037156" y="3995801"/>
                </a:cubicBezTo>
                <a:cubicBezTo>
                  <a:pt x="883016" y="4024958"/>
                  <a:pt x="688237" y="3923518"/>
                  <a:pt x="415979" y="3995801"/>
                </a:cubicBezTo>
                <a:cubicBezTo>
                  <a:pt x="211500" y="3992126"/>
                  <a:pt x="1334" y="3771794"/>
                  <a:pt x="0" y="3579822"/>
                </a:cubicBezTo>
                <a:cubicBezTo>
                  <a:pt x="-5962" y="3453514"/>
                  <a:pt x="41150" y="3264125"/>
                  <a:pt x="0" y="3084153"/>
                </a:cubicBezTo>
                <a:cubicBezTo>
                  <a:pt x="-41150" y="2904181"/>
                  <a:pt x="63125" y="2725992"/>
                  <a:pt x="0" y="2493569"/>
                </a:cubicBezTo>
                <a:cubicBezTo>
                  <a:pt x="-63125" y="2261146"/>
                  <a:pt x="46655" y="2223335"/>
                  <a:pt x="0" y="1997901"/>
                </a:cubicBezTo>
                <a:cubicBezTo>
                  <a:pt x="-46655" y="1772467"/>
                  <a:pt x="15446" y="1612275"/>
                  <a:pt x="0" y="1502232"/>
                </a:cubicBezTo>
                <a:cubicBezTo>
                  <a:pt x="-15446" y="1392189"/>
                  <a:pt x="18015" y="1097370"/>
                  <a:pt x="0" y="943286"/>
                </a:cubicBezTo>
                <a:cubicBezTo>
                  <a:pt x="-18015" y="789202"/>
                  <a:pt x="19083" y="605728"/>
                  <a:pt x="0" y="415979"/>
                </a:cubicBezTo>
                <a:close/>
              </a:path>
              <a:path w="2495825" h="3995801" stroke="0" extrusionOk="0">
                <a:moveTo>
                  <a:pt x="0" y="415979"/>
                </a:moveTo>
                <a:cubicBezTo>
                  <a:pt x="19779" y="176512"/>
                  <a:pt x="144567" y="17404"/>
                  <a:pt x="415979" y="0"/>
                </a:cubicBezTo>
                <a:cubicBezTo>
                  <a:pt x="537253" y="-1508"/>
                  <a:pt x="821306" y="23474"/>
                  <a:pt x="1003879" y="0"/>
                </a:cubicBezTo>
                <a:cubicBezTo>
                  <a:pt x="1186452" y="-23474"/>
                  <a:pt x="1359491" y="34807"/>
                  <a:pt x="1575140" y="0"/>
                </a:cubicBezTo>
                <a:cubicBezTo>
                  <a:pt x="1790789" y="-34807"/>
                  <a:pt x="1963787" y="23396"/>
                  <a:pt x="2079846" y="0"/>
                </a:cubicBezTo>
                <a:cubicBezTo>
                  <a:pt x="2291829" y="-35137"/>
                  <a:pt x="2508515" y="139630"/>
                  <a:pt x="2495825" y="415979"/>
                </a:cubicBezTo>
                <a:cubicBezTo>
                  <a:pt x="2506339" y="646296"/>
                  <a:pt x="2485017" y="781174"/>
                  <a:pt x="2495825" y="1006563"/>
                </a:cubicBezTo>
                <a:cubicBezTo>
                  <a:pt x="2506633" y="1231952"/>
                  <a:pt x="2483082" y="1322744"/>
                  <a:pt x="2495825" y="1565509"/>
                </a:cubicBezTo>
                <a:cubicBezTo>
                  <a:pt x="2508568" y="1808274"/>
                  <a:pt x="2454921" y="1872343"/>
                  <a:pt x="2495825" y="2092816"/>
                </a:cubicBezTo>
                <a:cubicBezTo>
                  <a:pt x="2536729" y="2313289"/>
                  <a:pt x="2470820" y="2475759"/>
                  <a:pt x="2495825" y="2651761"/>
                </a:cubicBezTo>
                <a:cubicBezTo>
                  <a:pt x="2520830" y="2827763"/>
                  <a:pt x="2488477" y="3375376"/>
                  <a:pt x="2495825" y="3579822"/>
                </a:cubicBezTo>
                <a:cubicBezTo>
                  <a:pt x="2490773" y="3773111"/>
                  <a:pt x="2278335" y="3979324"/>
                  <a:pt x="2079846" y="3995801"/>
                </a:cubicBezTo>
                <a:cubicBezTo>
                  <a:pt x="1896363" y="4047851"/>
                  <a:pt x="1653549" y="3931329"/>
                  <a:pt x="1541862" y="3995801"/>
                </a:cubicBezTo>
                <a:cubicBezTo>
                  <a:pt x="1430175" y="4060273"/>
                  <a:pt x="1257516" y="3960891"/>
                  <a:pt x="1003879" y="3995801"/>
                </a:cubicBezTo>
                <a:cubicBezTo>
                  <a:pt x="750242" y="4030711"/>
                  <a:pt x="666999" y="3931133"/>
                  <a:pt x="415979" y="3995801"/>
                </a:cubicBezTo>
                <a:cubicBezTo>
                  <a:pt x="156217" y="4056739"/>
                  <a:pt x="16493" y="3826113"/>
                  <a:pt x="0" y="3579822"/>
                </a:cubicBezTo>
                <a:cubicBezTo>
                  <a:pt x="-64419" y="3425628"/>
                  <a:pt x="10604" y="3264461"/>
                  <a:pt x="0" y="3020876"/>
                </a:cubicBezTo>
                <a:cubicBezTo>
                  <a:pt x="-10604" y="2777291"/>
                  <a:pt x="13396" y="2753919"/>
                  <a:pt x="0" y="2525208"/>
                </a:cubicBezTo>
                <a:cubicBezTo>
                  <a:pt x="-13396" y="2296497"/>
                  <a:pt x="7090" y="2225625"/>
                  <a:pt x="0" y="1934624"/>
                </a:cubicBezTo>
                <a:cubicBezTo>
                  <a:pt x="-7090" y="1643623"/>
                  <a:pt x="31715" y="1628545"/>
                  <a:pt x="0" y="1502232"/>
                </a:cubicBezTo>
                <a:cubicBezTo>
                  <a:pt x="-31715" y="1375919"/>
                  <a:pt x="37864" y="1249217"/>
                  <a:pt x="0" y="1069840"/>
                </a:cubicBezTo>
                <a:cubicBezTo>
                  <a:pt x="-37864" y="890463"/>
                  <a:pt x="19704" y="737012"/>
                  <a:pt x="0" y="41597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3595405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659219" y="276354"/>
            <a:ext cx="1084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Bahnschrift" panose="020B0502040204020203" pitchFamily="34" charset="0"/>
              </a:rPr>
              <a:t>Find out the real outcome of their petitions</a:t>
            </a:r>
          </a:p>
          <a:p>
            <a:endParaRPr lang="en-GB" sz="2400" dirty="0">
              <a:latin typeface="Bahnschrif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1F087-5FFF-5DCC-84AD-DF74F832192C}"/>
              </a:ext>
            </a:extLst>
          </p:cNvPr>
          <p:cNvSpPr txBox="1"/>
          <p:nvPr/>
        </p:nvSpPr>
        <p:spPr>
          <a:xfrm>
            <a:off x="9321777" y="4776525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Raphe Cooper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28B28-536A-9409-7A10-CC74C100C0E3}"/>
              </a:ext>
            </a:extLst>
          </p:cNvPr>
          <p:cNvSpPr txBox="1"/>
          <p:nvPr/>
        </p:nvSpPr>
        <p:spPr>
          <a:xfrm>
            <a:off x="6422151" y="4776524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Thomas Morris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9AF2CD-E738-08F2-C815-35405BA64931}"/>
              </a:ext>
            </a:extLst>
          </p:cNvPr>
          <p:cNvGrpSpPr/>
          <p:nvPr/>
        </p:nvGrpSpPr>
        <p:grpSpPr>
          <a:xfrm>
            <a:off x="615403" y="1431099"/>
            <a:ext cx="2886142" cy="3995801"/>
            <a:chOff x="427090" y="1462024"/>
            <a:chExt cx="2886142" cy="39958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3EAD33A-8B64-FD61-6F3D-B63A0BAEC676}"/>
                </a:ext>
              </a:extLst>
            </p:cNvPr>
            <p:cNvSpPr/>
            <p:nvPr/>
          </p:nvSpPr>
          <p:spPr>
            <a:xfrm>
              <a:off x="427090" y="1462024"/>
              <a:ext cx="2495825" cy="3995801"/>
            </a:xfrm>
            <a:custGeom>
              <a:avLst/>
              <a:gdLst>
                <a:gd name="connsiteX0" fmla="*/ 0 w 2495825"/>
                <a:gd name="connsiteY0" fmla="*/ 415979 h 3995801"/>
                <a:gd name="connsiteX1" fmla="*/ 415979 w 2495825"/>
                <a:gd name="connsiteY1" fmla="*/ 0 h 3995801"/>
                <a:gd name="connsiteX2" fmla="*/ 1003879 w 2495825"/>
                <a:gd name="connsiteY2" fmla="*/ 0 h 3995801"/>
                <a:gd name="connsiteX3" fmla="*/ 1575140 w 2495825"/>
                <a:gd name="connsiteY3" fmla="*/ 0 h 3995801"/>
                <a:gd name="connsiteX4" fmla="*/ 2079846 w 2495825"/>
                <a:gd name="connsiteY4" fmla="*/ 0 h 3995801"/>
                <a:gd name="connsiteX5" fmla="*/ 2495825 w 2495825"/>
                <a:gd name="connsiteY5" fmla="*/ 415979 h 3995801"/>
                <a:gd name="connsiteX6" fmla="*/ 2495825 w 2495825"/>
                <a:gd name="connsiteY6" fmla="*/ 880009 h 3995801"/>
                <a:gd name="connsiteX7" fmla="*/ 2495825 w 2495825"/>
                <a:gd name="connsiteY7" fmla="*/ 1438955 h 3995801"/>
                <a:gd name="connsiteX8" fmla="*/ 2495825 w 2495825"/>
                <a:gd name="connsiteY8" fmla="*/ 1871347 h 3995801"/>
                <a:gd name="connsiteX9" fmla="*/ 2495825 w 2495825"/>
                <a:gd name="connsiteY9" fmla="*/ 2367016 h 3995801"/>
                <a:gd name="connsiteX10" fmla="*/ 2495825 w 2495825"/>
                <a:gd name="connsiteY10" fmla="*/ 2894323 h 3995801"/>
                <a:gd name="connsiteX11" fmla="*/ 2495825 w 2495825"/>
                <a:gd name="connsiteY11" fmla="*/ 3579822 h 3995801"/>
                <a:gd name="connsiteX12" fmla="*/ 2079846 w 2495825"/>
                <a:gd name="connsiteY12" fmla="*/ 3995801 h 3995801"/>
                <a:gd name="connsiteX13" fmla="*/ 1541862 w 2495825"/>
                <a:gd name="connsiteY13" fmla="*/ 3995801 h 3995801"/>
                <a:gd name="connsiteX14" fmla="*/ 1037156 w 2495825"/>
                <a:gd name="connsiteY14" fmla="*/ 3995801 h 3995801"/>
                <a:gd name="connsiteX15" fmla="*/ 415979 w 2495825"/>
                <a:gd name="connsiteY15" fmla="*/ 3995801 h 3995801"/>
                <a:gd name="connsiteX16" fmla="*/ 0 w 2495825"/>
                <a:gd name="connsiteY16" fmla="*/ 3579822 h 3995801"/>
                <a:gd name="connsiteX17" fmla="*/ 0 w 2495825"/>
                <a:gd name="connsiteY17" fmla="*/ 3084153 h 3995801"/>
                <a:gd name="connsiteX18" fmla="*/ 0 w 2495825"/>
                <a:gd name="connsiteY18" fmla="*/ 2493569 h 3995801"/>
                <a:gd name="connsiteX19" fmla="*/ 0 w 2495825"/>
                <a:gd name="connsiteY19" fmla="*/ 1997901 h 3995801"/>
                <a:gd name="connsiteX20" fmla="*/ 0 w 2495825"/>
                <a:gd name="connsiteY20" fmla="*/ 1502232 h 3995801"/>
                <a:gd name="connsiteX21" fmla="*/ 0 w 2495825"/>
                <a:gd name="connsiteY21" fmla="*/ 943286 h 3995801"/>
                <a:gd name="connsiteX22" fmla="*/ 0 w 2495825"/>
                <a:gd name="connsiteY22" fmla="*/ 415979 h 399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95825" h="3995801" fill="none" extrusionOk="0">
                  <a:moveTo>
                    <a:pt x="0" y="415979"/>
                  </a:moveTo>
                  <a:cubicBezTo>
                    <a:pt x="36337" y="199670"/>
                    <a:pt x="178421" y="33579"/>
                    <a:pt x="415979" y="0"/>
                  </a:cubicBezTo>
                  <a:cubicBezTo>
                    <a:pt x="540997" y="-38354"/>
                    <a:pt x="783453" y="42972"/>
                    <a:pt x="1003879" y="0"/>
                  </a:cubicBezTo>
                  <a:cubicBezTo>
                    <a:pt x="1224305" y="-42972"/>
                    <a:pt x="1322545" y="28119"/>
                    <a:pt x="1575140" y="0"/>
                  </a:cubicBezTo>
                  <a:cubicBezTo>
                    <a:pt x="1827735" y="-28119"/>
                    <a:pt x="1857861" y="45513"/>
                    <a:pt x="2079846" y="0"/>
                  </a:cubicBezTo>
                  <a:cubicBezTo>
                    <a:pt x="2310473" y="-9769"/>
                    <a:pt x="2489552" y="215335"/>
                    <a:pt x="2495825" y="415979"/>
                  </a:cubicBezTo>
                  <a:cubicBezTo>
                    <a:pt x="2519593" y="624221"/>
                    <a:pt x="2452356" y="702068"/>
                    <a:pt x="2495825" y="880009"/>
                  </a:cubicBezTo>
                  <a:cubicBezTo>
                    <a:pt x="2539294" y="1057950"/>
                    <a:pt x="2436860" y="1326157"/>
                    <a:pt x="2495825" y="1438955"/>
                  </a:cubicBezTo>
                  <a:cubicBezTo>
                    <a:pt x="2554790" y="1551753"/>
                    <a:pt x="2491741" y="1780908"/>
                    <a:pt x="2495825" y="1871347"/>
                  </a:cubicBezTo>
                  <a:cubicBezTo>
                    <a:pt x="2499909" y="1961786"/>
                    <a:pt x="2458362" y="2252572"/>
                    <a:pt x="2495825" y="2367016"/>
                  </a:cubicBezTo>
                  <a:cubicBezTo>
                    <a:pt x="2533288" y="2481460"/>
                    <a:pt x="2451563" y="2634396"/>
                    <a:pt x="2495825" y="2894323"/>
                  </a:cubicBezTo>
                  <a:cubicBezTo>
                    <a:pt x="2540087" y="3154250"/>
                    <a:pt x="2478547" y="3303653"/>
                    <a:pt x="2495825" y="3579822"/>
                  </a:cubicBezTo>
                  <a:cubicBezTo>
                    <a:pt x="2487593" y="3781871"/>
                    <a:pt x="2302216" y="3976071"/>
                    <a:pt x="2079846" y="3995801"/>
                  </a:cubicBezTo>
                  <a:cubicBezTo>
                    <a:pt x="1857415" y="4024116"/>
                    <a:pt x="1776816" y="3967960"/>
                    <a:pt x="1541862" y="3995801"/>
                  </a:cubicBezTo>
                  <a:cubicBezTo>
                    <a:pt x="1306908" y="4023642"/>
                    <a:pt x="1191296" y="3966644"/>
                    <a:pt x="1037156" y="3995801"/>
                  </a:cubicBezTo>
                  <a:cubicBezTo>
                    <a:pt x="883016" y="4024958"/>
                    <a:pt x="688237" y="3923518"/>
                    <a:pt x="415979" y="3995801"/>
                  </a:cubicBezTo>
                  <a:cubicBezTo>
                    <a:pt x="211500" y="3992126"/>
                    <a:pt x="1334" y="3771794"/>
                    <a:pt x="0" y="3579822"/>
                  </a:cubicBezTo>
                  <a:cubicBezTo>
                    <a:pt x="-5962" y="3453514"/>
                    <a:pt x="41150" y="3264125"/>
                    <a:pt x="0" y="3084153"/>
                  </a:cubicBezTo>
                  <a:cubicBezTo>
                    <a:pt x="-41150" y="2904181"/>
                    <a:pt x="63125" y="2725992"/>
                    <a:pt x="0" y="2493569"/>
                  </a:cubicBezTo>
                  <a:cubicBezTo>
                    <a:pt x="-63125" y="2261146"/>
                    <a:pt x="46655" y="2223335"/>
                    <a:pt x="0" y="1997901"/>
                  </a:cubicBezTo>
                  <a:cubicBezTo>
                    <a:pt x="-46655" y="1772467"/>
                    <a:pt x="15446" y="1612275"/>
                    <a:pt x="0" y="1502232"/>
                  </a:cubicBezTo>
                  <a:cubicBezTo>
                    <a:pt x="-15446" y="1392189"/>
                    <a:pt x="18015" y="1097370"/>
                    <a:pt x="0" y="943286"/>
                  </a:cubicBezTo>
                  <a:cubicBezTo>
                    <a:pt x="-18015" y="789202"/>
                    <a:pt x="19083" y="605728"/>
                    <a:pt x="0" y="415979"/>
                  </a:cubicBezTo>
                  <a:close/>
                </a:path>
                <a:path w="2495825" h="3995801" stroke="0" extrusionOk="0">
                  <a:moveTo>
                    <a:pt x="0" y="415979"/>
                  </a:moveTo>
                  <a:cubicBezTo>
                    <a:pt x="19779" y="176512"/>
                    <a:pt x="144567" y="17404"/>
                    <a:pt x="415979" y="0"/>
                  </a:cubicBezTo>
                  <a:cubicBezTo>
                    <a:pt x="537253" y="-1508"/>
                    <a:pt x="821306" y="23474"/>
                    <a:pt x="1003879" y="0"/>
                  </a:cubicBezTo>
                  <a:cubicBezTo>
                    <a:pt x="1186452" y="-23474"/>
                    <a:pt x="1359491" y="34807"/>
                    <a:pt x="1575140" y="0"/>
                  </a:cubicBezTo>
                  <a:cubicBezTo>
                    <a:pt x="1790789" y="-34807"/>
                    <a:pt x="1963787" y="23396"/>
                    <a:pt x="2079846" y="0"/>
                  </a:cubicBezTo>
                  <a:cubicBezTo>
                    <a:pt x="2291829" y="-35137"/>
                    <a:pt x="2508515" y="139630"/>
                    <a:pt x="2495825" y="415979"/>
                  </a:cubicBezTo>
                  <a:cubicBezTo>
                    <a:pt x="2506339" y="646296"/>
                    <a:pt x="2485017" y="781174"/>
                    <a:pt x="2495825" y="1006563"/>
                  </a:cubicBezTo>
                  <a:cubicBezTo>
                    <a:pt x="2506633" y="1231952"/>
                    <a:pt x="2483082" y="1322744"/>
                    <a:pt x="2495825" y="1565509"/>
                  </a:cubicBezTo>
                  <a:cubicBezTo>
                    <a:pt x="2508568" y="1808274"/>
                    <a:pt x="2454921" y="1872343"/>
                    <a:pt x="2495825" y="2092816"/>
                  </a:cubicBezTo>
                  <a:cubicBezTo>
                    <a:pt x="2536729" y="2313289"/>
                    <a:pt x="2470820" y="2475759"/>
                    <a:pt x="2495825" y="2651761"/>
                  </a:cubicBezTo>
                  <a:cubicBezTo>
                    <a:pt x="2520830" y="2827763"/>
                    <a:pt x="2488477" y="3375376"/>
                    <a:pt x="2495825" y="3579822"/>
                  </a:cubicBezTo>
                  <a:cubicBezTo>
                    <a:pt x="2490773" y="3773111"/>
                    <a:pt x="2278335" y="3979324"/>
                    <a:pt x="2079846" y="3995801"/>
                  </a:cubicBezTo>
                  <a:cubicBezTo>
                    <a:pt x="1896363" y="4047851"/>
                    <a:pt x="1653549" y="3931329"/>
                    <a:pt x="1541862" y="3995801"/>
                  </a:cubicBezTo>
                  <a:cubicBezTo>
                    <a:pt x="1430175" y="4060273"/>
                    <a:pt x="1257516" y="3960891"/>
                    <a:pt x="1003879" y="3995801"/>
                  </a:cubicBezTo>
                  <a:cubicBezTo>
                    <a:pt x="750242" y="4030711"/>
                    <a:pt x="666999" y="3931133"/>
                    <a:pt x="415979" y="3995801"/>
                  </a:cubicBezTo>
                  <a:cubicBezTo>
                    <a:pt x="156217" y="4056739"/>
                    <a:pt x="16493" y="3826113"/>
                    <a:pt x="0" y="3579822"/>
                  </a:cubicBezTo>
                  <a:cubicBezTo>
                    <a:pt x="-64419" y="3425628"/>
                    <a:pt x="10604" y="3264461"/>
                    <a:pt x="0" y="3020876"/>
                  </a:cubicBezTo>
                  <a:cubicBezTo>
                    <a:pt x="-10604" y="2777291"/>
                    <a:pt x="13396" y="2753919"/>
                    <a:pt x="0" y="2525208"/>
                  </a:cubicBezTo>
                  <a:cubicBezTo>
                    <a:pt x="-13396" y="2296497"/>
                    <a:pt x="7090" y="2225625"/>
                    <a:pt x="0" y="1934624"/>
                  </a:cubicBezTo>
                  <a:cubicBezTo>
                    <a:pt x="-7090" y="1643623"/>
                    <a:pt x="31715" y="1628545"/>
                    <a:pt x="0" y="1502232"/>
                  </a:cubicBezTo>
                  <a:cubicBezTo>
                    <a:pt x="-31715" y="1375919"/>
                    <a:pt x="37864" y="1249217"/>
                    <a:pt x="0" y="1069840"/>
                  </a:cubicBezTo>
                  <a:cubicBezTo>
                    <a:pt x="-37864" y="890463"/>
                    <a:pt x="19704" y="737012"/>
                    <a:pt x="0" y="41597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183595405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A726EC-B1FF-A730-A074-34012CE3181F}"/>
                </a:ext>
              </a:extLst>
            </p:cNvPr>
            <p:cNvSpPr txBox="1"/>
            <p:nvPr/>
          </p:nvSpPr>
          <p:spPr>
            <a:xfrm>
              <a:off x="446207" y="4807674"/>
              <a:ext cx="2867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Richard Poulson</a:t>
              </a:r>
            </a:p>
          </p:txBody>
        </p:sp>
        <p:pic>
          <p:nvPicPr>
            <p:cNvPr id="8" name="Picture 3" descr="Inline image">
              <a:extLst>
                <a:ext uri="{FF2B5EF4-FFF2-40B4-BE49-F238E27FC236}">
                  <a16:creationId xmlns:a16="http://schemas.microsoft.com/office/drawing/2014/main" id="{5114C93E-1301-10BE-6637-C4F47A848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29" b="95456" l="9902" r="92276">
                          <a14:foregroundMark x1="27527" y1="80977" x2="27268" y2="67767"/>
                          <a14:foregroundMark x1="45723" y1="9822" x2="60912" y2="4629"/>
                          <a14:foregroundMark x1="60912" y1="4629" x2="49352" y2="6576"/>
                          <a14:foregroundMark x1="31415" y1="81400" x2="33230" y2="67909"/>
                          <a14:foregroundMark x1="66511" y1="95879" x2="50907" y2="90658"/>
                          <a14:foregroundMark x1="50907" y1="90658" x2="50907" y2="90065"/>
                          <a14:foregroundMark x1="92276" y1="95174" x2="92276" y2="954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318" y="1523730"/>
              <a:ext cx="1895480" cy="346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4" descr="Inline image">
            <a:extLst>
              <a:ext uri="{FF2B5EF4-FFF2-40B4-BE49-F238E27FC236}">
                <a16:creationId xmlns:a16="http://schemas.microsoft.com/office/drawing/2014/main" id="{0D98C6E9-C236-B555-A1B6-9C05B94C2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8" b="96839" l="2667" r="96107">
                        <a14:foregroundMark x1="12400" y1="89839" x2="13440" y2="18713"/>
                        <a14:foregroundMark x1="6187" y1="84787" x2="8667" y2="34349"/>
                        <a14:foregroundMark x1="3680" y1="55490" x2="5307" y2="39176"/>
                        <a14:foregroundMark x1="5307" y1="39176" x2="7627" y2="35450"/>
                        <a14:foregroundMark x1="3493" y1="57042" x2="2667" y2="48659"/>
                        <a14:foregroundMark x1="24827" y1="57042" x2="21813" y2="38837"/>
                        <a14:foregroundMark x1="21813" y1="38837" x2="14880" y2="34349"/>
                        <a14:foregroundMark x1="23787" y1="38978" x2="20907" y2="34349"/>
                        <a14:foregroundMark x1="13440" y1="18939" x2="18827" y2="20463"/>
                        <a14:foregroundMark x1="56960" y1="95343" x2="53653" y2="88738"/>
                        <a14:foregroundMark x1="67520" y1="96895" x2="74987" y2="91391"/>
                        <a14:foregroundMark x1="90747" y1="44030" x2="93680" y2="28620"/>
                        <a14:foregroundMark x1="93680" y1="28620" x2="90320" y2="23539"/>
                        <a14:foregroundMark x1="96133" y1="39627" x2="96133" y2="30821"/>
                        <a14:foregroundMark x1="59653" y1="12306" x2="60480" y2="11008"/>
                        <a14:foregroundMark x1="59227" y1="10556" x2="61520" y2="11883"/>
                        <a14:foregroundMark x1="61520" y1="11883" x2="70853" y2="11883"/>
                        <a14:foregroundMark x1="61520" y1="10104" x2="70853" y2="7028"/>
                        <a14:foregroundMark x1="64427" y1="12983" x2="65253" y2="12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5"/>
          <a:stretch/>
        </p:blipFill>
        <p:spPr bwMode="auto">
          <a:xfrm>
            <a:off x="6870624" y="1743873"/>
            <a:ext cx="1666875" cy="301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nline image">
            <a:extLst>
              <a:ext uri="{FF2B5EF4-FFF2-40B4-BE49-F238E27FC236}">
                <a16:creationId xmlns:a16="http://schemas.microsoft.com/office/drawing/2014/main" id="{ADE3E9A4-00E5-F328-C764-1DF29B2C9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01" b="98984" l="7442" r="91635">
                        <a14:foregroundMark x1="18848" y1="91335" x2="43672" y2="66497"/>
                        <a14:foregroundMark x1="43672" y1="66497" x2="59044" y2="5758"/>
                        <a14:foregroundMark x1="84030" y1="86057" x2="7442" y2="73299"/>
                        <a14:foregroundMark x1="50190" y1="16991" x2="57360" y2="5871"/>
                        <a14:foregroundMark x1="57360" y1="5871" x2="57360" y2="5334"/>
                        <a14:foregroundMark x1="75122" y1="12362" x2="52526" y2="14084"/>
                        <a14:foregroundMark x1="52526" y1="14084" x2="47203" y2="9512"/>
                        <a14:foregroundMark x1="91635" y1="55264" x2="91200" y2="47559"/>
                        <a14:foregroundMark x1="46225" y1="98532" x2="30147" y2="92295"/>
                        <a14:foregroundMark x1="30147" y1="92295" x2="51114" y2="90573"/>
                        <a14:foregroundMark x1="51114" y1="90573" x2="67952" y2="95597"/>
                        <a14:foregroundMark x1="67952" y1="95597" x2="67952" y2="95597"/>
                        <a14:foregroundMark x1="53314" y1="97937" x2="46768" y2="98984"/>
                        <a14:foregroundMark x1="67952" y1="95597" x2="60812" y2="96739"/>
                        <a14:foregroundMark x1="46768" y1="98984" x2="47366" y2="96924"/>
                        <a14:foregroundMark x1="47366" y1="96924" x2="47366" y2="96924"/>
                        <a14:foregroundMark x1="12656" y1="82981" x2="10918" y2="69941"/>
                        <a14:foregroundMark x1="62846" y1="97347" x2="47040" y2="95315"/>
                        <a14:foregroundMark x1="26616" y1="4601" x2="33188" y2="4798"/>
                        <a14:backgroundMark x1="59610" y1="96386" x2="61162" y2="96472"/>
                        <a14:backgroundMark x1="56654" y1="98250" x2="52687" y2="96585"/>
                        <a14:backgroundMark x1="57315" y1="97180" x2="53558" y2="98081"/>
                        <a14:backgroundMark x1="60348" y1="97657" x2="53286" y2="98391"/>
                        <a14:backgroundMark x1="52689" y1="99125" x2="52146" y2="97516"/>
                        <a14:backgroundMark x1="54101" y1="98391" x2="52417" y2="97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20095" y="1865336"/>
            <a:ext cx="1510372" cy="292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17C31AB-4DC9-6F7F-AA52-962413FCE21A}"/>
              </a:ext>
            </a:extLst>
          </p:cNvPr>
          <p:cNvGrpSpPr/>
          <p:nvPr/>
        </p:nvGrpSpPr>
        <p:grpSpPr>
          <a:xfrm>
            <a:off x="3345833" y="1462024"/>
            <a:ext cx="2968775" cy="3995801"/>
            <a:chOff x="3416717" y="604773"/>
            <a:chExt cx="2968775" cy="39958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2EB864-A313-7B5E-05C3-BA47AE7EE41D}"/>
                </a:ext>
              </a:extLst>
            </p:cNvPr>
            <p:cNvGrpSpPr/>
            <p:nvPr/>
          </p:nvGrpSpPr>
          <p:grpSpPr>
            <a:xfrm>
              <a:off x="3416717" y="604773"/>
              <a:ext cx="2646280" cy="3995801"/>
              <a:chOff x="3145964" y="1429802"/>
              <a:chExt cx="2646280" cy="399580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074DD14-281C-AA2A-067A-3B02B41D4D5F}"/>
                  </a:ext>
                </a:extLst>
              </p:cNvPr>
              <p:cNvSpPr/>
              <p:nvPr/>
            </p:nvSpPr>
            <p:spPr>
              <a:xfrm>
                <a:off x="3225519" y="1429802"/>
                <a:ext cx="2495825" cy="3995801"/>
              </a:xfrm>
              <a:custGeom>
                <a:avLst/>
                <a:gdLst>
                  <a:gd name="connsiteX0" fmla="*/ 0 w 2495825"/>
                  <a:gd name="connsiteY0" fmla="*/ 415979 h 3995801"/>
                  <a:gd name="connsiteX1" fmla="*/ 415979 w 2495825"/>
                  <a:gd name="connsiteY1" fmla="*/ 0 h 3995801"/>
                  <a:gd name="connsiteX2" fmla="*/ 1003879 w 2495825"/>
                  <a:gd name="connsiteY2" fmla="*/ 0 h 3995801"/>
                  <a:gd name="connsiteX3" fmla="*/ 1575140 w 2495825"/>
                  <a:gd name="connsiteY3" fmla="*/ 0 h 3995801"/>
                  <a:gd name="connsiteX4" fmla="*/ 2079846 w 2495825"/>
                  <a:gd name="connsiteY4" fmla="*/ 0 h 3995801"/>
                  <a:gd name="connsiteX5" fmla="*/ 2495825 w 2495825"/>
                  <a:gd name="connsiteY5" fmla="*/ 415979 h 3995801"/>
                  <a:gd name="connsiteX6" fmla="*/ 2495825 w 2495825"/>
                  <a:gd name="connsiteY6" fmla="*/ 880009 h 3995801"/>
                  <a:gd name="connsiteX7" fmla="*/ 2495825 w 2495825"/>
                  <a:gd name="connsiteY7" fmla="*/ 1438955 h 3995801"/>
                  <a:gd name="connsiteX8" fmla="*/ 2495825 w 2495825"/>
                  <a:gd name="connsiteY8" fmla="*/ 1871347 h 3995801"/>
                  <a:gd name="connsiteX9" fmla="*/ 2495825 w 2495825"/>
                  <a:gd name="connsiteY9" fmla="*/ 2367016 h 3995801"/>
                  <a:gd name="connsiteX10" fmla="*/ 2495825 w 2495825"/>
                  <a:gd name="connsiteY10" fmla="*/ 2894323 h 3995801"/>
                  <a:gd name="connsiteX11" fmla="*/ 2495825 w 2495825"/>
                  <a:gd name="connsiteY11" fmla="*/ 3579822 h 3995801"/>
                  <a:gd name="connsiteX12" fmla="*/ 2079846 w 2495825"/>
                  <a:gd name="connsiteY12" fmla="*/ 3995801 h 3995801"/>
                  <a:gd name="connsiteX13" fmla="*/ 1541862 w 2495825"/>
                  <a:gd name="connsiteY13" fmla="*/ 3995801 h 3995801"/>
                  <a:gd name="connsiteX14" fmla="*/ 1037156 w 2495825"/>
                  <a:gd name="connsiteY14" fmla="*/ 3995801 h 3995801"/>
                  <a:gd name="connsiteX15" fmla="*/ 415979 w 2495825"/>
                  <a:gd name="connsiteY15" fmla="*/ 3995801 h 3995801"/>
                  <a:gd name="connsiteX16" fmla="*/ 0 w 2495825"/>
                  <a:gd name="connsiteY16" fmla="*/ 3579822 h 3995801"/>
                  <a:gd name="connsiteX17" fmla="*/ 0 w 2495825"/>
                  <a:gd name="connsiteY17" fmla="*/ 3084153 h 3995801"/>
                  <a:gd name="connsiteX18" fmla="*/ 0 w 2495825"/>
                  <a:gd name="connsiteY18" fmla="*/ 2493569 h 3995801"/>
                  <a:gd name="connsiteX19" fmla="*/ 0 w 2495825"/>
                  <a:gd name="connsiteY19" fmla="*/ 1997901 h 3995801"/>
                  <a:gd name="connsiteX20" fmla="*/ 0 w 2495825"/>
                  <a:gd name="connsiteY20" fmla="*/ 1502232 h 3995801"/>
                  <a:gd name="connsiteX21" fmla="*/ 0 w 2495825"/>
                  <a:gd name="connsiteY21" fmla="*/ 943286 h 3995801"/>
                  <a:gd name="connsiteX22" fmla="*/ 0 w 2495825"/>
                  <a:gd name="connsiteY22" fmla="*/ 415979 h 3995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95825" h="3995801" fill="none" extrusionOk="0">
                    <a:moveTo>
                      <a:pt x="0" y="415979"/>
                    </a:moveTo>
                    <a:cubicBezTo>
                      <a:pt x="36337" y="199670"/>
                      <a:pt x="178421" y="33579"/>
                      <a:pt x="415979" y="0"/>
                    </a:cubicBezTo>
                    <a:cubicBezTo>
                      <a:pt x="540997" y="-38354"/>
                      <a:pt x="783453" y="42972"/>
                      <a:pt x="1003879" y="0"/>
                    </a:cubicBezTo>
                    <a:cubicBezTo>
                      <a:pt x="1224305" y="-42972"/>
                      <a:pt x="1322545" y="28119"/>
                      <a:pt x="1575140" y="0"/>
                    </a:cubicBezTo>
                    <a:cubicBezTo>
                      <a:pt x="1827735" y="-28119"/>
                      <a:pt x="1857861" y="45513"/>
                      <a:pt x="2079846" y="0"/>
                    </a:cubicBezTo>
                    <a:cubicBezTo>
                      <a:pt x="2310473" y="-9769"/>
                      <a:pt x="2489552" y="215335"/>
                      <a:pt x="2495825" y="415979"/>
                    </a:cubicBezTo>
                    <a:cubicBezTo>
                      <a:pt x="2519593" y="624221"/>
                      <a:pt x="2452356" y="702068"/>
                      <a:pt x="2495825" y="880009"/>
                    </a:cubicBezTo>
                    <a:cubicBezTo>
                      <a:pt x="2539294" y="1057950"/>
                      <a:pt x="2436860" y="1326157"/>
                      <a:pt x="2495825" y="1438955"/>
                    </a:cubicBezTo>
                    <a:cubicBezTo>
                      <a:pt x="2554790" y="1551753"/>
                      <a:pt x="2491741" y="1780908"/>
                      <a:pt x="2495825" y="1871347"/>
                    </a:cubicBezTo>
                    <a:cubicBezTo>
                      <a:pt x="2499909" y="1961786"/>
                      <a:pt x="2458362" y="2252572"/>
                      <a:pt x="2495825" y="2367016"/>
                    </a:cubicBezTo>
                    <a:cubicBezTo>
                      <a:pt x="2533288" y="2481460"/>
                      <a:pt x="2451563" y="2634396"/>
                      <a:pt x="2495825" y="2894323"/>
                    </a:cubicBezTo>
                    <a:cubicBezTo>
                      <a:pt x="2540087" y="3154250"/>
                      <a:pt x="2478547" y="3303653"/>
                      <a:pt x="2495825" y="3579822"/>
                    </a:cubicBezTo>
                    <a:cubicBezTo>
                      <a:pt x="2487593" y="3781871"/>
                      <a:pt x="2302216" y="3976071"/>
                      <a:pt x="2079846" y="3995801"/>
                    </a:cubicBezTo>
                    <a:cubicBezTo>
                      <a:pt x="1857415" y="4024116"/>
                      <a:pt x="1776816" y="3967960"/>
                      <a:pt x="1541862" y="3995801"/>
                    </a:cubicBezTo>
                    <a:cubicBezTo>
                      <a:pt x="1306908" y="4023642"/>
                      <a:pt x="1191296" y="3966644"/>
                      <a:pt x="1037156" y="3995801"/>
                    </a:cubicBezTo>
                    <a:cubicBezTo>
                      <a:pt x="883016" y="4024958"/>
                      <a:pt x="688237" y="3923518"/>
                      <a:pt x="415979" y="3995801"/>
                    </a:cubicBezTo>
                    <a:cubicBezTo>
                      <a:pt x="211500" y="3992126"/>
                      <a:pt x="1334" y="3771794"/>
                      <a:pt x="0" y="3579822"/>
                    </a:cubicBezTo>
                    <a:cubicBezTo>
                      <a:pt x="-5962" y="3453514"/>
                      <a:pt x="41150" y="3264125"/>
                      <a:pt x="0" y="3084153"/>
                    </a:cubicBezTo>
                    <a:cubicBezTo>
                      <a:pt x="-41150" y="2904181"/>
                      <a:pt x="63125" y="2725992"/>
                      <a:pt x="0" y="2493569"/>
                    </a:cubicBezTo>
                    <a:cubicBezTo>
                      <a:pt x="-63125" y="2261146"/>
                      <a:pt x="46655" y="2223335"/>
                      <a:pt x="0" y="1997901"/>
                    </a:cubicBezTo>
                    <a:cubicBezTo>
                      <a:pt x="-46655" y="1772467"/>
                      <a:pt x="15446" y="1612275"/>
                      <a:pt x="0" y="1502232"/>
                    </a:cubicBezTo>
                    <a:cubicBezTo>
                      <a:pt x="-15446" y="1392189"/>
                      <a:pt x="18015" y="1097370"/>
                      <a:pt x="0" y="943286"/>
                    </a:cubicBezTo>
                    <a:cubicBezTo>
                      <a:pt x="-18015" y="789202"/>
                      <a:pt x="19083" y="605728"/>
                      <a:pt x="0" y="415979"/>
                    </a:cubicBezTo>
                    <a:close/>
                  </a:path>
                  <a:path w="2495825" h="3995801" stroke="0" extrusionOk="0">
                    <a:moveTo>
                      <a:pt x="0" y="415979"/>
                    </a:moveTo>
                    <a:cubicBezTo>
                      <a:pt x="19779" y="176512"/>
                      <a:pt x="144567" y="17404"/>
                      <a:pt x="415979" y="0"/>
                    </a:cubicBezTo>
                    <a:cubicBezTo>
                      <a:pt x="537253" y="-1508"/>
                      <a:pt x="821306" y="23474"/>
                      <a:pt x="1003879" y="0"/>
                    </a:cubicBezTo>
                    <a:cubicBezTo>
                      <a:pt x="1186452" y="-23474"/>
                      <a:pt x="1359491" y="34807"/>
                      <a:pt x="1575140" y="0"/>
                    </a:cubicBezTo>
                    <a:cubicBezTo>
                      <a:pt x="1790789" y="-34807"/>
                      <a:pt x="1963787" y="23396"/>
                      <a:pt x="2079846" y="0"/>
                    </a:cubicBezTo>
                    <a:cubicBezTo>
                      <a:pt x="2291829" y="-35137"/>
                      <a:pt x="2508515" y="139630"/>
                      <a:pt x="2495825" y="415979"/>
                    </a:cubicBezTo>
                    <a:cubicBezTo>
                      <a:pt x="2506339" y="646296"/>
                      <a:pt x="2485017" y="781174"/>
                      <a:pt x="2495825" y="1006563"/>
                    </a:cubicBezTo>
                    <a:cubicBezTo>
                      <a:pt x="2506633" y="1231952"/>
                      <a:pt x="2483082" y="1322744"/>
                      <a:pt x="2495825" y="1565509"/>
                    </a:cubicBezTo>
                    <a:cubicBezTo>
                      <a:pt x="2508568" y="1808274"/>
                      <a:pt x="2454921" y="1872343"/>
                      <a:pt x="2495825" y="2092816"/>
                    </a:cubicBezTo>
                    <a:cubicBezTo>
                      <a:pt x="2536729" y="2313289"/>
                      <a:pt x="2470820" y="2475759"/>
                      <a:pt x="2495825" y="2651761"/>
                    </a:cubicBezTo>
                    <a:cubicBezTo>
                      <a:pt x="2520830" y="2827763"/>
                      <a:pt x="2488477" y="3375376"/>
                      <a:pt x="2495825" y="3579822"/>
                    </a:cubicBezTo>
                    <a:cubicBezTo>
                      <a:pt x="2490773" y="3773111"/>
                      <a:pt x="2278335" y="3979324"/>
                      <a:pt x="2079846" y="3995801"/>
                    </a:cubicBezTo>
                    <a:cubicBezTo>
                      <a:pt x="1896363" y="4047851"/>
                      <a:pt x="1653549" y="3931329"/>
                      <a:pt x="1541862" y="3995801"/>
                    </a:cubicBezTo>
                    <a:cubicBezTo>
                      <a:pt x="1430175" y="4060273"/>
                      <a:pt x="1257516" y="3960891"/>
                      <a:pt x="1003879" y="3995801"/>
                    </a:cubicBezTo>
                    <a:cubicBezTo>
                      <a:pt x="750242" y="4030711"/>
                      <a:pt x="666999" y="3931133"/>
                      <a:pt x="415979" y="3995801"/>
                    </a:cubicBezTo>
                    <a:cubicBezTo>
                      <a:pt x="156217" y="4056739"/>
                      <a:pt x="16493" y="3826113"/>
                      <a:pt x="0" y="3579822"/>
                    </a:cubicBezTo>
                    <a:cubicBezTo>
                      <a:pt x="-64419" y="3425628"/>
                      <a:pt x="10604" y="3264461"/>
                      <a:pt x="0" y="3020876"/>
                    </a:cubicBezTo>
                    <a:cubicBezTo>
                      <a:pt x="-10604" y="2777291"/>
                      <a:pt x="13396" y="2753919"/>
                      <a:pt x="0" y="2525208"/>
                    </a:cubicBezTo>
                    <a:cubicBezTo>
                      <a:pt x="-13396" y="2296497"/>
                      <a:pt x="7090" y="2225625"/>
                      <a:pt x="0" y="1934624"/>
                    </a:cubicBezTo>
                    <a:cubicBezTo>
                      <a:pt x="-7090" y="1643623"/>
                      <a:pt x="31715" y="1628545"/>
                      <a:pt x="0" y="1502232"/>
                    </a:cubicBezTo>
                    <a:cubicBezTo>
                      <a:pt x="-31715" y="1375919"/>
                      <a:pt x="37864" y="1249217"/>
                      <a:pt x="0" y="1069840"/>
                    </a:cubicBezTo>
                    <a:cubicBezTo>
                      <a:pt x="-37864" y="890463"/>
                      <a:pt x="19704" y="737012"/>
                      <a:pt x="0" y="415979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extLst>
                  <a:ext uri="{C807C97D-BFC1-408E-A445-0C87EB9F89A2}">
                    <ask:lineSketchStyleProps xmlns:ask="http://schemas.microsoft.com/office/drawing/2018/sketchyshapes" sd="183595405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5" descr="Inline image">
                <a:extLst>
                  <a:ext uri="{FF2B5EF4-FFF2-40B4-BE49-F238E27FC236}">
                    <a16:creationId xmlns:a16="http://schemas.microsoft.com/office/drawing/2014/main" id="{3E65FD9A-52A6-A0F5-762D-2FA5BC57BE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512" b="96105" l="4182" r="94586">
                            <a14:foregroundMark x1="17924" y1="46938" x2="15982" y2="39430"/>
                            <a14:foregroundMark x1="15982" y1="39430" x2="17924" y2="29467"/>
                            <a14:foregroundMark x1="12136" y1="46204" x2="12173" y2="35986"/>
                            <a14:foregroundMark x1="12173" y1="35986" x2="16729" y2="29946"/>
                            <a14:foregroundMark x1="16729" y1="29946" x2="16729" y2="29833"/>
                            <a14:foregroundMark x1="16243" y1="28733" x2="16243" y2="28733"/>
                            <a14:foregroundMark x1="24683" y1="41236" x2="27110" y2="29467"/>
                            <a14:foregroundMark x1="69119" y1="29833" x2="71023" y2="2568"/>
                            <a14:foregroundMark x1="71023" y1="2568" x2="71023" y2="2568"/>
                            <a14:foregroundMark x1="93951" y1="83404" x2="94586" y2="58256"/>
                            <a14:foregroundMark x1="94586" y1="58256" x2="89022" y2="39317"/>
                            <a14:foregroundMark x1="89022" y1="39317" x2="88648" y2="38837"/>
                            <a14:foregroundMark x1="74907" y1="84505" x2="80209" y2="63901"/>
                            <a14:foregroundMark x1="61128" y1="96105" x2="61389" y2="89670"/>
                            <a14:foregroundMark x1="4182" y1="90404" x2="9709" y2="867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5964" y="1613092"/>
                <a:ext cx="2646280" cy="3469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FE3647-DC78-C690-3CB9-F27A481140D8}"/>
                </a:ext>
              </a:extLst>
            </p:cNvPr>
            <p:cNvSpPr txBox="1"/>
            <p:nvPr/>
          </p:nvSpPr>
          <p:spPr>
            <a:xfrm>
              <a:off x="3518467" y="4014239"/>
              <a:ext cx="2867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Francis Calverley</a:t>
              </a:r>
            </a:p>
          </p:txBody>
        </p:sp>
      </p:grpSp>
      <p:sp>
        <p:nvSpPr>
          <p:cNvPr id="21" name="Rectangle 20">
            <a:hlinkClick r:id="rId13"/>
            <a:extLst>
              <a:ext uri="{FF2B5EF4-FFF2-40B4-BE49-F238E27FC236}">
                <a16:creationId xmlns:a16="http://schemas.microsoft.com/office/drawing/2014/main" id="{AE8FB788-F845-BB3C-F418-A18E579E6194}"/>
              </a:ext>
            </a:extLst>
          </p:cNvPr>
          <p:cNvSpPr/>
          <p:nvPr/>
        </p:nvSpPr>
        <p:spPr>
          <a:xfrm>
            <a:off x="3447583" y="1397581"/>
            <a:ext cx="2494861" cy="4060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14"/>
            <a:extLst>
              <a:ext uri="{FF2B5EF4-FFF2-40B4-BE49-F238E27FC236}">
                <a16:creationId xmlns:a16="http://schemas.microsoft.com/office/drawing/2014/main" id="{79ACFD4E-95D8-810C-BEA0-5F31B27CDC62}"/>
              </a:ext>
            </a:extLst>
          </p:cNvPr>
          <p:cNvSpPr/>
          <p:nvPr/>
        </p:nvSpPr>
        <p:spPr>
          <a:xfrm>
            <a:off x="601919" y="1230461"/>
            <a:ext cx="2436801" cy="4196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hlinkClick r:id="rId15"/>
            <a:extLst>
              <a:ext uri="{FF2B5EF4-FFF2-40B4-BE49-F238E27FC236}">
                <a16:creationId xmlns:a16="http://schemas.microsoft.com/office/drawing/2014/main" id="{A2452B0D-C36A-1D5D-2417-17F553002C21}"/>
              </a:ext>
            </a:extLst>
          </p:cNvPr>
          <p:cNvSpPr/>
          <p:nvPr/>
        </p:nvSpPr>
        <p:spPr>
          <a:xfrm>
            <a:off x="6199889" y="1366656"/>
            <a:ext cx="2578094" cy="4091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hlinkClick r:id="rId16"/>
            <a:extLst>
              <a:ext uri="{FF2B5EF4-FFF2-40B4-BE49-F238E27FC236}">
                <a16:creationId xmlns:a16="http://schemas.microsoft.com/office/drawing/2014/main" id="{9CA3D1DE-D794-D08A-4B38-BCE7817B6E20}"/>
              </a:ext>
            </a:extLst>
          </p:cNvPr>
          <p:cNvSpPr/>
          <p:nvPr/>
        </p:nvSpPr>
        <p:spPr>
          <a:xfrm>
            <a:off x="9047986" y="1437828"/>
            <a:ext cx="2737614" cy="4039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3EA8FB-A875-9D2B-D932-6E5EE79D908B}"/>
              </a:ext>
            </a:extLst>
          </p:cNvPr>
          <p:cNvGrpSpPr/>
          <p:nvPr/>
        </p:nvGrpSpPr>
        <p:grpSpPr>
          <a:xfrm>
            <a:off x="3632910" y="1870854"/>
            <a:ext cx="2860800" cy="2771854"/>
            <a:chOff x="1377555" y="1765964"/>
            <a:chExt cx="2726546" cy="2441683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C627221A-CD8D-9338-4D1D-C2B6C5AD2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555" y="1765964"/>
              <a:ext cx="2726546" cy="24416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AF5F772-983B-0630-EE08-66EB5E96D60D}"/>
                </a:ext>
              </a:extLst>
            </p:cNvPr>
            <p:cNvSpPr txBox="1"/>
            <p:nvPr/>
          </p:nvSpPr>
          <p:spPr>
            <a:xfrm>
              <a:off x="1521867" y="2322251"/>
              <a:ext cx="2270454" cy="1382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Awarded a </a:t>
              </a:r>
            </a:p>
            <a:p>
              <a:pPr algn="ctr"/>
              <a:r>
                <a:rPr lang="en-GB" sz="24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one-off payment of 5 shillings</a:t>
              </a:r>
            </a:p>
          </p:txBody>
        </p:sp>
      </p:grpSp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E71A8074-51C4-C57E-21CD-D020B65FFD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48" y="1446506"/>
            <a:ext cx="1539420" cy="176135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F1CA643-51EF-22CF-6B2A-CBE3E123A3F1}"/>
              </a:ext>
            </a:extLst>
          </p:cNvPr>
          <p:cNvGrpSpPr/>
          <p:nvPr/>
        </p:nvGrpSpPr>
        <p:grpSpPr>
          <a:xfrm>
            <a:off x="9396719" y="2025410"/>
            <a:ext cx="2860800" cy="2771854"/>
            <a:chOff x="1377555" y="1765964"/>
            <a:chExt cx="2726546" cy="2441683"/>
          </a:xfrm>
        </p:grpSpPr>
        <p:pic>
          <p:nvPicPr>
            <p:cNvPr id="31" name="Picture 30" descr="Shape&#10;&#10;Description automatically generated">
              <a:extLst>
                <a:ext uri="{FF2B5EF4-FFF2-40B4-BE49-F238E27FC236}">
                  <a16:creationId xmlns:a16="http://schemas.microsoft.com/office/drawing/2014/main" id="{4FE7C4FD-A8E2-8E77-D095-725FF0484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555" y="1765964"/>
              <a:ext cx="2726546" cy="244168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75DBBB-2021-7D9E-83D0-A975C033EE5B}"/>
                </a:ext>
              </a:extLst>
            </p:cNvPr>
            <p:cNvSpPr txBox="1"/>
            <p:nvPr/>
          </p:nvSpPr>
          <p:spPr>
            <a:xfrm>
              <a:off x="1521867" y="2322251"/>
              <a:ext cx="2270454" cy="94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Petition rejected</a:t>
              </a:r>
            </a:p>
          </p:txBody>
        </p:sp>
      </p:grp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C884264-43A6-9E2D-F4E5-02CC0857A48B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16" y="1464580"/>
            <a:ext cx="1249719" cy="123305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B7BB758-D9A7-0870-31B0-D6B5D7A78DA3}"/>
              </a:ext>
            </a:extLst>
          </p:cNvPr>
          <p:cNvGrpSpPr/>
          <p:nvPr/>
        </p:nvGrpSpPr>
        <p:grpSpPr>
          <a:xfrm>
            <a:off x="165155" y="1167254"/>
            <a:ext cx="9140322" cy="3679330"/>
            <a:chOff x="172569" y="1308700"/>
            <a:chExt cx="9140322" cy="367933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82178FE-3B64-5AB5-69E5-9638FAE4BB83}"/>
                </a:ext>
              </a:extLst>
            </p:cNvPr>
            <p:cNvGrpSpPr/>
            <p:nvPr/>
          </p:nvGrpSpPr>
          <p:grpSpPr>
            <a:xfrm>
              <a:off x="172569" y="1308700"/>
              <a:ext cx="9140322" cy="3679330"/>
              <a:chOff x="292531" y="1321010"/>
              <a:chExt cx="9140322" cy="3679330"/>
            </a:xfrm>
          </p:grpSpPr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F7D7D856-916C-A165-D051-193A797D90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2053" y="2228486"/>
                <a:ext cx="2860800" cy="2771854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9D4E201-7073-54C1-07B6-51A798C72D5E}"/>
                  </a:ext>
                </a:extLst>
              </p:cNvPr>
              <p:cNvGrpSpPr/>
              <p:nvPr/>
            </p:nvGrpSpPr>
            <p:grpSpPr>
              <a:xfrm>
                <a:off x="835412" y="1743873"/>
                <a:ext cx="2860800" cy="2771854"/>
                <a:chOff x="1377555" y="1765964"/>
                <a:chExt cx="2726546" cy="2441683"/>
              </a:xfrm>
            </p:grpSpPr>
            <p:pic>
              <p:nvPicPr>
                <p:cNvPr id="41" name="Picture 40" descr="Shape&#10;&#10;Description automatically generated">
                  <a:extLst>
                    <a:ext uri="{FF2B5EF4-FFF2-40B4-BE49-F238E27FC236}">
                      <a16:creationId xmlns:a16="http://schemas.microsoft.com/office/drawing/2014/main" id="{5B619828-0A68-25E6-1EC5-154B7DFCB0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7555" y="1765964"/>
                  <a:ext cx="2726546" cy="2441683"/>
                </a:xfrm>
                <a:prstGeom prst="rect">
                  <a:avLst/>
                </a:prstGeom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E27FE2F-403A-D5C7-937B-D019D7919D8E}"/>
                    </a:ext>
                  </a:extLst>
                </p:cNvPr>
                <p:cNvSpPr txBox="1"/>
                <p:nvPr/>
              </p:nvSpPr>
              <p:spPr>
                <a:xfrm>
                  <a:off x="1521867" y="2322251"/>
                  <a:ext cx="2270454" cy="948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200" dirty="0">
                      <a:solidFill>
                        <a:schemeClr val="bg1"/>
                      </a:solidFill>
                      <a:latin typeface="Bahnschrift" panose="020B0502040204020203" pitchFamily="34" charset="0"/>
                    </a:rPr>
                    <a:t>Outcome unknown</a:t>
                  </a:r>
                </a:p>
              </p:txBody>
            </p:sp>
          </p:grpSp>
          <p:pic>
            <p:nvPicPr>
              <p:cNvPr id="43" name="Picture 4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4B521CF2-6466-1BBF-24E9-9135BDBF9A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77" r="27178"/>
              <a:stretch/>
            </p:blipFill>
            <p:spPr>
              <a:xfrm>
                <a:off x="6238609" y="1321010"/>
                <a:ext cx="1410461" cy="2570480"/>
              </a:xfrm>
              <a:prstGeom prst="rect">
                <a:avLst/>
              </a:prstGeom>
            </p:spPr>
          </p:pic>
          <p:pic>
            <p:nvPicPr>
              <p:cNvPr id="44" name="Picture 4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46B64A5-5682-F306-AEAF-E65DA6AD3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77" r="27178"/>
              <a:stretch/>
            </p:blipFill>
            <p:spPr>
              <a:xfrm>
                <a:off x="292531" y="1321010"/>
                <a:ext cx="1410461" cy="2570480"/>
              </a:xfrm>
              <a:prstGeom prst="rect">
                <a:avLst/>
              </a:prstGeom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94FE078-151A-8DAA-2B6F-54709435E907}"/>
                </a:ext>
              </a:extLst>
            </p:cNvPr>
            <p:cNvSpPr txBox="1"/>
            <p:nvPr/>
          </p:nvSpPr>
          <p:spPr>
            <a:xfrm>
              <a:off x="6616174" y="2828962"/>
              <a:ext cx="2382250" cy="107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Outcome unknown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92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20B15F-F4D6-4415-98E8-371CBB6147EC}"/>
              </a:ext>
            </a:extLst>
          </p:cNvPr>
          <p:cNvSpPr/>
          <p:nvPr/>
        </p:nvSpPr>
        <p:spPr>
          <a:xfrm>
            <a:off x="5699435" y="1163140"/>
            <a:ext cx="4970772" cy="3247170"/>
          </a:xfrm>
          <a:prstGeom prst="roundRect">
            <a:avLst/>
          </a:prstGeom>
          <a:solidFill>
            <a:srgbClr val="F0D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A2FDD-C7BC-6A50-AB4E-B986F033C132}"/>
              </a:ext>
            </a:extLst>
          </p:cNvPr>
          <p:cNvSpPr txBox="1"/>
          <p:nvPr/>
        </p:nvSpPr>
        <p:spPr>
          <a:xfrm>
            <a:off x="5965372" y="1464899"/>
            <a:ext cx="4594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hnschrift" panose="020B0502040204020203" pitchFamily="34" charset="0"/>
              </a:rPr>
              <a:t>So how do you think ordinary wounded soldiers coped with their injuries?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What might they have used to help them? </a:t>
            </a:r>
            <a:endParaRPr lang="en-GB" sz="2000" dirty="0">
              <a:latin typeface="Bahnschrift" panose="020B0502040204020203" pitchFamily="34" charset="0"/>
            </a:endParaRPr>
          </a:p>
        </p:txBody>
      </p:sp>
      <p:pic>
        <p:nvPicPr>
          <p:cNvPr id="6" name="Picture 5" descr="A person in a garment holding a sword&#10;&#10;Description automatically generated with low confidence">
            <a:extLst>
              <a:ext uri="{FF2B5EF4-FFF2-40B4-BE49-F238E27FC236}">
                <a16:creationId xmlns:a16="http://schemas.microsoft.com/office/drawing/2014/main" id="{48E11A51-353E-60E9-F53D-3961CB57F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4" b="96701" l="9913" r="89651">
                        <a14:foregroundMark x1="43246" y1="9278" x2="58715" y2="7990"/>
                        <a14:foregroundMark x1="58715" y1="7990" x2="58932" y2="8196"/>
                        <a14:foregroundMark x1="50436" y1="4794" x2="52070" y2="5722"/>
                        <a14:foregroundMark x1="80283" y1="93299" x2="59586" y2="88660"/>
                        <a14:foregroundMark x1="35948" y1="96701" x2="28431" y2="9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51" y="-144644"/>
            <a:ext cx="324517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D38EEB-B57B-365E-4518-4F8F44D8E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869" y="2453803"/>
            <a:ext cx="3953951" cy="352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659219" y="276354"/>
            <a:ext cx="10848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Bahnschrift" panose="020B0502040204020203" pitchFamily="34" charset="0"/>
              </a:rPr>
              <a:t>Can you help these men?</a:t>
            </a:r>
          </a:p>
          <a:p>
            <a:pPr algn="ctr"/>
            <a:r>
              <a:rPr lang="en-GB" sz="2400" dirty="0">
                <a:latin typeface="Bahnschrift" panose="020B0502040204020203" pitchFamily="34" charset="0"/>
              </a:rPr>
              <a:t>Each of these men was wounded in the British Civil Wars. </a:t>
            </a:r>
          </a:p>
          <a:p>
            <a:pPr algn="ctr"/>
            <a:r>
              <a:rPr lang="en-GB" sz="2400" dirty="0">
                <a:latin typeface="Bahnschrift" panose="020B0502040204020203" pitchFamily="34" charset="0"/>
              </a:rPr>
              <a:t>Each man was treated by a surgeon (doctor) when they were wounded. </a:t>
            </a:r>
          </a:p>
          <a:p>
            <a:pPr algn="ctr"/>
            <a:r>
              <a:rPr lang="en-GB" sz="2400" dirty="0">
                <a:latin typeface="Bahnschrift" panose="020B0502040204020203" pitchFamily="34" charset="0"/>
              </a:rPr>
              <a:t>Each found a way to cope with the long-term effects of their wounds. </a:t>
            </a:r>
            <a:endParaRPr lang="en-GB" dirty="0">
              <a:latin typeface="Bahnschrift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8F0209-4468-6C0C-8D0C-7A285DCEE0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37" t="19189" r="60687" b="45551"/>
          <a:stretch/>
        </p:blipFill>
        <p:spPr>
          <a:xfrm>
            <a:off x="1542848" y="2055515"/>
            <a:ext cx="2101681" cy="31637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1876E-619A-3787-EE3A-5D5786E2D5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66" t="57335" r="45085" b="6963"/>
          <a:stretch/>
        </p:blipFill>
        <p:spPr>
          <a:xfrm>
            <a:off x="8832579" y="1988817"/>
            <a:ext cx="2212002" cy="33030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996D55-CB99-B6B2-3A4F-4AD33EA3C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37" t="57852" r="60620" b="6963"/>
          <a:stretch/>
        </p:blipFill>
        <p:spPr>
          <a:xfrm>
            <a:off x="6335469" y="2061401"/>
            <a:ext cx="2161423" cy="32304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5BD4B5-DDD9-B0BB-45D6-97EE31CDB2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45" t="18674" r="45085" b="44872"/>
          <a:stretch/>
        </p:blipFill>
        <p:spPr>
          <a:xfrm>
            <a:off x="3883998" y="2037828"/>
            <a:ext cx="2212002" cy="324686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3635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663AC5-4E94-A035-CEAD-536304DF7196}"/>
              </a:ext>
            </a:extLst>
          </p:cNvPr>
          <p:cNvSpPr txBox="1"/>
          <p:nvPr/>
        </p:nvSpPr>
        <p:spPr>
          <a:xfrm>
            <a:off x="8276065" y="232758"/>
            <a:ext cx="4039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Bahnschrift" panose="020B0502040204020203" pitchFamily="34" charset="0"/>
              </a:rPr>
              <a:t>..and an ability aid </a:t>
            </a:r>
          </a:p>
          <a:p>
            <a:pPr algn="ctr"/>
            <a:r>
              <a:rPr lang="en-GB" sz="2800" b="1" dirty="0">
                <a:latin typeface="Bahnschrift" panose="020B0502040204020203" pitchFamily="34" charset="0"/>
              </a:rPr>
              <a:t>(that will make his life easier)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8F0209-4468-6C0C-8D0C-7A285DCEE0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37" t="19189" r="60687" b="45551"/>
          <a:stretch/>
        </p:blipFill>
        <p:spPr>
          <a:xfrm rot="20563905">
            <a:off x="699272" y="1304885"/>
            <a:ext cx="1440127" cy="21678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1876E-619A-3787-EE3A-5D5786E2D5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66" t="57335" r="45085" b="6963"/>
          <a:stretch/>
        </p:blipFill>
        <p:spPr>
          <a:xfrm>
            <a:off x="178624" y="2148211"/>
            <a:ext cx="1436055" cy="21443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5BD4B5-DDD9-B0BB-45D6-97EE31CDB2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45" t="18674" r="45085" b="44872"/>
          <a:stretch/>
        </p:blipFill>
        <p:spPr>
          <a:xfrm rot="985054">
            <a:off x="1545607" y="1827711"/>
            <a:ext cx="1529916" cy="224566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CD1463-B9B7-1844-1869-16F07ED20DC1}"/>
              </a:ext>
            </a:extLst>
          </p:cNvPr>
          <p:cNvSpPr txBox="1"/>
          <p:nvPr/>
        </p:nvSpPr>
        <p:spPr>
          <a:xfrm>
            <a:off x="3090626" y="2479282"/>
            <a:ext cx="914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57EB6-7BDA-3400-CF95-F03C1CB95767}"/>
              </a:ext>
            </a:extLst>
          </p:cNvPr>
          <p:cNvSpPr txBox="1"/>
          <p:nvPr/>
        </p:nvSpPr>
        <p:spPr>
          <a:xfrm>
            <a:off x="683695" y="338779"/>
            <a:ext cx="32537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Bahnschrift" panose="020B0502040204020203" pitchFamily="34" charset="0"/>
              </a:rPr>
              <a:t>Match each wounded man.. </a:t>
            </a: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107632-302C-5FAF-D79A-C4F134CD7C2F}"/>
              </a:ext>
            </a:extLst>
          </p:cNvPr>
          <p:cNvSpPr txBox="1"/>
          <p:nvPr/>
        </p:nvSpPr>
        <p:spPr>
          <a:xfrm>
            <a:off x="3868665" y="307331"/>
            <a:ext cx="4547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Bahnschrift" panose="020B0502040204020203" pitchFamily="34" charset="0"/>
              </a:rPr>
              <a:t>..with a surgeon’s tool (that could save his life) </a:t>
            </a:r>
            <a:endParaRPr lang="en-GB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A1E1F-2562-E289-CDD3-5AFDFDC0D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04" t="26222" r="59812" b="45696"/>
          <a:stretch/>
        </p:blipFill>
        <p:spPr>
          <a:xfrm>
            <a:off x="8944618" y="1787715"/>
            <a:ext cx="1351280" cy="1925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8D27D4-686F-4922-CA5C-0E0EF6B517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01" t="56878" r="47833" b="14962"/>
          <a:stretch/>
        </p:blipFill>
        <p:spPr>
          <a:xfrm rot="20254988">
            <a:off x="9157985" y="3011382"/>
            <a:ext cx="1361348" cy="19311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FEFFA2-EACF-4E8E-E76A-7B52C4E04D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7" t="27549" r="48449" b="44370"/>
          <a:stretch/>
        </p:blipFill>
        <p:spPr>
          <a:xfrm>
            <a:off x="10355558" y="1859229"/>
            <a:ext cx="1276886" cy="1925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2C0453-1633-BAD4-0058-210BD3E2AD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86" t="56848" r="60341" b="16000"/>
          <a:stretch/>
        </p:blipFill>
        <p:spPr>
          <a:xfrm rot="1005794">
            <a:off x="10301085" y="3188254"/>
            <a:ext cx="1276887" cy="18620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F0B85E-1870-9BF0-84CD-AC8901C1F8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93" t="56874" r="59451" b="23510"/>
          <a:stretch/>
        </p:blipFill>
        <p:spPr>
          <a:xfrm rot="20666057">
            <a:off x="4298773" y="1424487"/>
            <a:ext cx="1469842" cy="13452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59C3BB-5CBE-FAC1-9A49-5F24501A48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595" t="37186" r="47671" b="42962"/>
          <a:stretch/>
        </p:blipFill>
        <p:spPr>
          <a:xfrm rot="971831">
            <a:off x="6157867" y="3157443"/>
            <a:ext cx="1430576" cy="13614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610BBC-DBC1-66A9-64EF-CA71D749F6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102" t="17942" r="47671" b="64078"/>
          <a:stretch/>
        </p:blipFill>
        <p:spPr>
          <a:xfrm rot="20512715">
            <a:off x="4735242" y="3124581"/>
            <a:ext cx="1368840" cy="12330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403B45-6BAC-35EB-DCBE-06C8EF449D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93" t="17942" r="60890" b="64078"/>
          <a:stretch/>
        </p:blipFill>
        <p:spPr>
          <a:xfrm rot="20512715">
            <a:off x="5495380" y="3979685"/>
            <a:ext cx="1294460" cy="12330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EE843-D699-6D6D-C79C-0A6C575C48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474" t="56874" r="47671" b="23510"/>
          <a:stretch/>
        </p:blipFill>
        <p:spPr>
          <a:xfrm rot="918994">
            <a:off x="6099218" y="1450559"/>
            <a:ext cx="1445431" cy="13452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996D55-CB99-B6B2-3A4F-4AD33EA3C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37" t="57852" r="60620" b="6963"/>
          <a:stretch/>
        </p:blipFill>
        <p:spPr>
          <a:xfrm>
            <a:off x="1047093" y="3429000"/>
            <a:ext cx="1342001" cy="20057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D87C123-8780-7CB0-53CC-940DE0E28E01}"/>
              </a:ext>
            </a:extLst>
          </p:cNvPr>
          <p:cNvSpPr txBox="1"/>
          <p:nvPr/>
        </p:nvSpPr>
        <p:spPr>
          <a:xfrm>
            <a:off x="7869636" y="2346450"/>
            <a:ext cx="914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+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E132E0-2742-A4E1-FA3C-C211E6541D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93" t="37186" r="60500" b="42962"/>
          <a:stretch/>
        </p:blipFill>
        <p:spPr>
          <a:xfrm>
            <a:off x="5352091" y="1934217"/>
            <a:ext cx="1342001" cy="13614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128ACCF-A2D9-C967-AB8C-9D7E2B3D9CD4}"/>
              </a:ext>
            </a:extLst>
          </p:cNvPr>
          <p:cNvGrpSpPr/>
          <p:nvPr/>
        </p:nvGrpSpPr>
        <p:grpSpPr>
          <a:xfrm>
            <a:off x="2121652" y="3808956"/>
            <a:ext cx="3481514" cy="3117774"/>
            <a:chOff x="4472876" y="2587279"/>
            <a:chExt cx="3481514" cy="31177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6165D3-D8A5-E31B-60EA-2BCCB622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05" b="95000" l="1706" r="96162">
                          <a14:foregroundMark x1="8316" y1="78333" x2="6397" y2="43333"/>
                          <a14:foregroundMark x1="52239" y1="9286" x2="56716" y2="1905"/>
                          <a14:foregroundMark x1="30490" y1="92857" x2="38593" y2="95476"/>
                          <a14:foregroundMark x1="91471" y1="38571" x2="96375" y2="35238"/>
                          <a14:foregroundMark x1="1706" y1="70000" x2="4904" y2="6976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72876" y="2587279"/>
              <a:ext cx="3481514" cy="31177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B12431-00E5-6D98-9E01-9632CE70C5C8}"/>
                </a:ext>
              </a:extLst>
            </p:cNvPr>
            <p:cNvSpPr txBox="1"/>
            <p:nvPr/>
          </p:nvSpPr>
          <p:spPr>
            <a:xfrm>
              <a:off x="5128528" y="3401453"/>
              <a:ext cx="20815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When you are ready, the next slides will suggest some answers</a:t>
              </a:r>
              <a:r>
                <a:rPr lang="en-GB" sz="1600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27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49923A86-0B5A-593B-F556-262F2EA16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01" b="98984" l="7442" r="91635">
                        <a14:foregroundMark x1="18848" y1="91335" x2="43672" y2="66497"/>
                        <a14:foregroundMark x1="43672" y1="66497" x2="59044" y2="5758"/>
                        <a14:foregroundMark x1="84030" y1="86057" x2="7442" y2="73299"/>
                        <a14:foregroundMark x1="50190" y1="16991" x2="57360" y2="5871"/>
                        <a14:foregroundMark x1="57360" y1="5871" x2="57360" y2="5334"/>
                        <a14:foregroundMark x1="75122" y1="12362" x2="52526" y2="14084"/>
                        <a14:foregroundMark x1="52526" y1="14084" x2="47203" y2="9512"/>
                        <a14:foregroundMark x1="91635" y1="55264" x2="91200" y2="47559"/>
                        <a14:foregroundMark x1="46225" y1="98532" x2="30147" y2="92295"/>
                        <a14:foregroundMark x1="30147" y1="92295" x2="51114" y2="90573"/>
                        <a14:foregroundMark x1="51114" y1="90573" x2="67952" y2="95597"/>
                        <a14:foregroundMark x1="67952" y1="95597" x2="67952" y2="95597"/>
                        <a14:foregroundMark x1="53314" y1="97937" x2="46768" y2="98984"/>
                        <a14:foregroundMark x1="67952" y1="95597" x2="60812" y2="96739"/>
                        <a14:foregroundMark x1="46768" y1="98984" x2="47366" y2="96924"/>
                        <a14:foregroundMark x1="47366" y1="96924" x2="47366" y2="96924"/>
                        <a14:foregroundMark x1="12656" y1="82981" x2="10918" y2="69941"/>
                        <a14:foregroundMark x1="62846" y1="97347" x2="47040" y2="95315"/>
                        <a14:foregroundMark x1="26616" y1="4601" x2="33188" y2="4798"/>
                        <a14:backgroundMark x1="59610" y1="96386" x2="61162" y2="96472"/>
                        <a14:backgroundMark x1="56654" y1="98250" x2="52687" y2="96585"/>
                        <a14:backgroundMark x1="57315" y1="97180" x2="53558" y2="98081"/>
                        <a14:backgroundMark x1="60348" y1="97657" x2="53286" y2="98391"/>
                        <a14:backgroundMark x1="52689" y1="99125" x2="52146" y2="97516"/>
                        <a14:backgroundMark x1="54101" y1="98391" x2="52417" y2="97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7" y="247800"/>
            <a:ext cx="3025663" cy="582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E9E84-8E9D-5FF9-4894-FE55930B37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137" t="19189" r="60687" b="45551"/>
          <a:stretch/>
        </p:blipFill>
        <p:spPr>
          <a:xfrm>
            <a:off x="3556300" y="139749"/>
            <a:ext cx="1620415" cy="24392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64061-1CB7-9FF7-9AE3-E52281FD65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77" t="27549" r="48449" b="44370"/>
          <a:stretch/>
        </p:blipFill>
        <p:spPr>
          <a:xfrm>
            <a:off x="10295899" y="139749"/>
            <a:ext cx="1415802" cy="2135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911F3-AEC6-57D9-0695-936503DDA7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102" t="17942" r="47671" b="64078"/>
          <a:stretch/>
        </p:blipFill>
        <p:spPr>
          <a:xfrm rot="1277986">
            <a:off x="8253516" y="475917"/>
            <a:ext cx="1512124" cy="1362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D1846B-281B-1DCF-D017-85A6BEADBB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493" t="17942" r="60890" b="64078"/>
          <a:stretch/>
        </p:blipFill>
        <p:spPr>
          <a:xfrm rot="20512715">
            <a:off x="5606965" y="427078"/>
            <a:ext cx="1359274" cy="1294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81109-B026-49B9-6CC7-8908D26825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493" t="37186" r="60500" b="42962"/>
          <a:stretch/>
        </p:blipFill>
        <p:spPr>
          <a:xfrm>
            <a:off x="7044280" y="247800"/>
            <a:ext cx="1307590" cy="13265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E7D05F3-99CE-3EE9-0743-20FBFCE290B8}"/>
              </a:ext>
            </a:extLst>
          </p:cNvPr>
          <p:cNvGrpSpPr/>
          <p:nvPr/>
        </p:nvGrpSpPr>
        <p:grpSpPr>
          <a:xfrm>
            <a:off x="5176715" y="2212765"/>
            <a:ext cx="4970772" cy="3247170"/>
            <a:chOff x="5176715" y="2212765"/>
            <a:chExt cx="4970772" cy="324717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7618A93-1818-6A50-2F10-21699E1AC72D}"/>
                </a:ext>
              </a:extLst>
            </p:cNvPr>
            <p:cNvSpPr/>
            <p:nvPr/>
          </p:nvSpPr>
          <p:spPr>
            <a:xfrm>
              <a:off x="5176715" y="2212765"/>
              <a:ext cx="4970772" cy="3247170"/>
            </a:xfrm>
            <a:prstGeom prst="roundRect">
              <a:avLst/>
            </a:prstGeom>
            <a:solidFill>
              <a:srgbClr val="F0D5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1EFA44-3837-6EC4-405F-4D1D48FCF132}"/>
                </a:ext>
              </a:extLst>
            </p:cNvPr>
            <p:cNvSpPr txBox="1"/>
            <p:nvPr/>
          </p:nvSpPr>
          <p:spPr>
            <a:xfrm>
              <a:off x="5902763" y="2785644"/>
              <a:ext cx="417322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Raphe Cooper had many wounds. His sister had to carry him everywhere because he was unable to move his legs at all.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977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B1670-68F5-924C-E3DA-7C9E3053E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45" t="18674" r="45085" b="44872"/>
          <a:stretch/>
        </p:blipFill>
        <p:spPr>
          <a:xfrm>
            <a:off x="1004287" y="112823"/>
            <a:ext cx="1447134" cy="21241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1028" name="Picture 4" descr="Inline image">
            <a:extLst>
              <a:ext uri="{FF2B5EF4-FFF2-40B4-BE49-F238E27FC236}">
                <a16:creationId xmlns:a16="http://schemas.microsoft.com/office/drawing/2014/main" id="{A75B990F-2F5A-6BA6-A185-60130964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8" b="96839" l="2667" r="96107">
                        <a14:foregroundMark x1="12400" y1="89839" x2="13440" y2="18713"/>
                        <a14:foregroundMark x1="6187" y1="84787" x2="8667" y2="34349"/>
                        <a14:foregroundMark x1="3680" y1="55490" x2="5307" y2="39176"/>
                        <a14:foregroundMark x1="5307" y1="39176" x2="7627" y2="35450"/>
                        <a14:foregroundMark x1="3493" y1="57042" x2="2667" y2="48659"/>
                        <a14:foregroundMark x1="24827" y1="57042" x2="21813" y2="38837"/>
                        <a14:foregroundMark x1="21813" y1="38837" x2="14880" y2="34349"/>
                        <a14:foregroundMark x1="23787" y1="38978" x2="20907" y2="34349"/>
                        <a14:foregroundMark x1="13440" y1="18939" x2="18827" y2="20463"/>
                        <a14:foregroundMark x1="56960" y1="95343" x2="53653" y2="88738"/>
                        <a14:foregroundMark x1="67520" y1="96895" x2="74987" y2="91391"/>
                        <a14:foregroundMark x1="90747" y1="44030" x2="93680" y2="28620"/>
                        <a14:foregroundMark x1="93680" y1="28620" x2="90320" y2="23539"/>
                        <a14:foregroundMark x1="96133" y1="39627" x2="96133" y2="30821"/>
                        <a14:foregroundMark x1="59653" y1="12306" x2="60480" y2="11008"/>
                        <a14:foregroundMark x1="59227" y1="10556" x2="61520" y2="11883"/>
                        <a14:foregroundMark x1="61520" y1="11883" x2="70853" y2="11883"/>
                        <a14:foregroundMark x1="61520" y1="10104" x2="70853" y2="7028"/>
                        <a14:foregroundMark x1="64427" y1="12983" x2="65253" y2="12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81" y="419480"/>
            <a:ext cx="5973449" cy="562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88C994D-8E91-EB19-13DD-658C35B74243}"/>
              </a:ext>
            </a:extLst>
          </p:cNvPr>
          <p:cNvGrpSpPr/>
          <p:nvPr/>
        </p:nvGrpSpPr>
        <p:grpSpPr>
          <a:xfrm>
            <a:off x="900802" y="2397817"/>
            <a:ext cx="4970772" cy="3247170"/>
            <a:chOff x="-600973" y="2659805"/>
            <a:chExt cx="4970772" cy="324717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EABC828-C24C-4D2F-496B-CA16C120756C}"/>
                </a:ext>
              </a:extLst>
            </p:cNvPr>
            <p:cNvSpPr/>
            <p:nvPr/>
          </p:nvSpPr>
          <p:spPr>
            <a:xfrm>
              <a:off x="-600973" y="2659805"/>
              <a:ext cx="4970772" cy="3247170"/>
            </a:xfrm>
            <a:prstGeom prst="roundRect">
              <a:avLst/>
            </a:prstGeom>
            <a:solidFill>
              <a:srgbClr val="F0D5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7F05AB-59F8-6344-7CC0-75D7307B3C11}"/>
                </a:ext>
              </a:extLst>
            </p:cNvPr>
            <p:cNvSpPr txBox="1"/>
            <p:nvPr/>
          </p:nvSpPr>
          <p:spPr>
            <a:xfrm>
              <a:off x="-202198" y="2870416"/>
              <a:ext cx="417322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Thomas Morris had a broken back. He could only stand with the help of an iron truss that held his back straight.</a:t>
              </a:r>
            </a:p>
            <a:p>
              <a:endParaRPr lang="en-GB" sz="2400" dirty="0">
                <a:latin typeface="Bahnschrift" panose="020B0502040204020203" pitchFamily="34" charset="0"/>
              </a:endParaRPr>
            </a:p>
            <a:p>
              <a:r>
                <a:rPr lang="en-GB" sz="2400" dirty="0">
                  <a:latin typeface="Bahnschrift" panose="020B0502040204020203" pitchFamily="34" charset="0"/>
                </a:rPr>
                <a:t>His wife had died and he had small children to look after.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550A255-7FF7-2A5A-1B04-9E19C74F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93" t="17942" r="60890" b="64078"/>
          <a:stretch/>
        </p:blipFill>
        <p:spPr>
          <a:xfrm>
            <a:off x="2613552" y="690577"/>
            <a:ext cx="1294460" cy="1233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BEEBE-9C9D-4992-B449-AAE052D07E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104" t="26222" r="59812" b="45696"/>
          <a:stretch/>
        </p:blipFill>
        <p:spPr>
          <a:xfrm>
            <a:off x="4232275" y="150271"/>
            <a:ext cx="1351280" cy="19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11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1027" name="Picture 3" descr="Inline image">
            <a:extLst>
              <a:ext uri="{FF2B5EF4-FFF2-40B4-BE49-F238E27FC236}">
                <a16:creationId xmlns:a16="http://schemas.microsoft.com/office/drawing/2014/main" id="{D5CA5868-44FB-3254-3B8C-63B1B0B9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29" b="95456" l="9902" r="92276">
                        <a14:foregroundMark x1="27527" y1="80977" x2="27268" y2="67767"/>
                        <a14:foregroundMark x1="45723" y1="9822" x2="60912" y2="4629"/>
                        <a14:foregroundMark x1="60912" y1="4629" x2="49352" y2="6576"/>
                        <a14:foregroundMark x1="31415" y1="81400" x2="33230" y2="67909"/>
                        <a14:foregroundMark x1="66511" y1="95879" x2="50907" y2="90658"/>
                        <a14:foregroundMark x1="50907" y1="90658" x2="50907" y2="90065"/>
                        <a14:foregroundMark x1="92276" y1="95174" x2="92276" y2="95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81" y="100480"/>
            <a:ext cx="3663476" cy="670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7C64C9-F040-D28D-0EE9-1471D1722E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466" t="57335" r="45085" b="6963"/>
          <a:stretch/>
        </p:blipFill>
        <p:spPr>
          <a:xfrm>
            <a:off x="145779" y="206614"/>
            <a:ext cx="1759532" cy="26273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B3D91-33A0-CDE3-25A6-3E1192E2D9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595" t="37186" r="47671" b="42962"/>
          <a:stretch/>
        </p:blipFill>
        <p:spPr>
          <a:xfrm>
            <a:off x="2002427" y="302483"/>
            <a:ext cx="1430576" cy="1361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6E9BB9-0AD6-AB5B-760D-63102E1265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74" t="56874" r="47671" b="23510"/>
          <a:stretch/>
        </p:blipFill>
        <p:spPr>
          <a:xfrm>
            <a:off x="3551815" y="302483"/>
            <a:ext cx="1445431" cy="1345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80F98-8DFF-B02C-7FC5-E3DC1D6D23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001" t="56878" r="47833" b="14962"/>
          <a:stretch/>
        </p:blipFill>
        <p:spPr>
          <a:xfrm>
            <a:off x="5140735" y="302483"/>
            <a:ext cx="1361348" cy="19311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1D55286-3295-4704-2E0E-192DE4E3767A}"/>
              </a:ext>
            </a:extLst>
          </p:cNvPr>
          <p:cNvGrpSpPr/>
          <p:nvPr/>
        </p:nvGrpSpPr>
        <p:grpSpPr>
          <a:xfrm>
            <a:off x="2185760" y="2377775"/>
            <a:ext cx="4970772" cy="2925745"/>
            <a:chOff x="5335609" y="2228950"/>
            <a:chExt cx="4970772" cy="324717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F91D050-9F73-3D41-361C-1DF0C2F2D02F}"/>
                </a:ext>
              </a:extLst>
            </p:cNvPr>
            <p:cNvSpPr/>
            <p:nvPr/>
          </p:nvSpPr>
          <p:spPr>
            <a:xfrm>
              <a:off x="5335609" y="2228950"/>
              <a:ext cx="4970772" cy="3247170"/>
            </a:xfrm>
            <a:prstGeom prst="roundRect">
              <a:avLst/>
            </a:prstGeom>
            <a:solidFill>
              <a:srgbClr val="F0D5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BBF131-33B5-54BA-2D3E-D3D38856FE75}"/>
                </a:ext>
              </a:extLst>
            </p:cNvPr>
            <p:cNvSpPr txBox="1"/>
            <p:nvPr/>
          </p:nvSpPr>
          <p:spPr>
            <a:xfrm>
              <a:off x="6009805" y="3067705"/>
              <a:ext cx="37843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Richard Poulson had a bullet wound in his leg. He used crutches to help him walk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603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1029" name="Picture 5" descr="Inline image">
            <a:extLst>
              <a:ext uri="{FF2B5EF4-FFF2-40B4-BE49-F238E27FC236}">
                <a16:creationId xmlns:a16="http://schemas.microsoft.com/office/drawing/2014/main" id="{884EF1CE-FC93-05FE-4DF0-E42B44612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12" b="96105" l="4182" r="94586">
                        <a14:foregroundMark x1="17924" y1="46938" x2="15982" y2="39430"/>
                        <a14:foregroundMark x1="15982" y1="39430" x2="17924" y2="29467"/>
                        <a14:foregroundMark x1="12136" y1="46204" x2="12173" y2="35986"/>
                        <a14:foregroundMark x1="12173" y1="35986" x2="16729" y2="29946"/>
                        <a14:foregroundMark x1="16729" y1="29946" x2="16729" y2="29833"/>
                        <a14:foregroundMark x1="16243" y1="28733" x2="16243" y2="28733"/>
                        <a14:foregroundMark x1="24683" y1="41236" x2="27110" y2="29467"/>
                        <a14:foregroundMark x1="69119" y1="29833" x2="71023" y2="2568"/>
                        <a14:foregroundMark x1="71023" y1="2568" x2="71023" y2="2568"/>
                        <a14:foregroundMark x1="93951" y1="83404" x2="94586" y2="58256"/>
                        <a14:foregroundMark x1="94586" y1="58256" x2="89022" y2="39317"/>
                        <a14:foregroundMark x1="89022" y1="39317" x2="88648" y2="38837"/>
                        <a14:foregroundMark x1="74907" y1="84505" x2="80209" y2="63901"/>
                        <a14:foregroundMark x1="61128" y1="96105" x2="61389" y2="89670"/>
                        <a14:foregroundMark x1="4182" y1="90404" x2="9709" y2="8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38" y="51495"/>
            <a:ext cx="5260975" cy="689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FE77E0-6A5F-E500-A7B1-C215FD8643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137" t="57852" r="60620" b="6963"/>
          <a:stretch/>
        </p:blipFill>
        <p:spPr>
          <a:xfrm>
            <a:off x="152159" y="156213"/>
            <a:ext cx="1710678" cy="2556759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93CD54-420D-44D5-3325-1F1DE2B822CF}"/>
              </a:ext>
            </a:extLst>
          </p:cNvPr>
          <p:cNvGrpSpPr/>
          <p:nvPr/>
        </p:nvGrpSpPr>
        <p:grpSpPr>
          <a:xfrm>
            <a:off x="1378322" y="2286307"/>
            <a:ext cx="4970772" cy="3247170"/>
            <a:chOff x="-600973" y="2659805"/>
            <a:chExt cx="4970772" cy="32471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6A1285-3B22-AE4E-0919-972137DDEDAD}"/>
                </a:ext>
              </a:extLst>
            </p:cNvPr>
            <p:cNvSpPr/>
            <p:nvPr/>
          </p:nvSpPr>
          <p:spPr>
            <a:xfrm>
              <a:off x="-600973" y="2659805"/>
              <a:ext cx="4970772" cy="3247170"/>
            </a:xfrm>
            <a:prstGeom prst="roundRect">
              <a:avLst/>
            </a:prstGeom>
            <a:solidFill>
              <a:srgbClr val="F0D5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429AB4-3C26-1702-FF43-5E4F12A2629F}"/>
                </a:ext>
              </a:extLst>
            </p:cNvPr>
            <p:cNvSpPr txBox="1"/>
            <p:nvPr/>
          </p:nvSpPr>
          <p:spPr>
            <a:xfrm>
              <a:off x="1906" y="3398736"/>
              <a:ext cx="417322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Bahnschrift" panose="020B0502040204020203" pitchFamily="34" charset="0"/>
                </a:rPr>
                <a:t>Francis Calverley lost both of his feet in the war. </a:t>
              </a:r>
            </a:p>
            <a:p>
              <a:r>
                <a:rPr lang="en-GB" sz="2400" dirty="0">
                  <a:latin typeface="Bahnschrift" panose="020B0502040204020203" pitchFamily="34" charset="0"/>
                </a:rPr>
                <a:t>He had a little horse that helped him to travel. </a:t>
              </a:r>
            </a:p>
            <a:p>
              <a:endParaRPr lang="en-GB" sz="2400" dirty="0">
                <a:latin typeface="Bahnschrift" panose="020B0502040204020203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F1EC5E3-A555-263B-BCA9-BDD5BD5DFC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93" t="37186" r="60500" b="42962"/>
          <a:stretch/>
        </p:blipFill>
        <p:spPr>
          <a:xfrm>
            <a:off x="1863424" y="251516"/>
            <a:ext cx="1342001" cy="1361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AE8AA2-EDD9-918F-83B1-23DF4FA42A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93" t="56874" r="59451" b="23510"/>
          <a:stretch/>
        </p:blipFill>
        <p:spPr>
          <a:xfrm>
            <a:off x="2810708" y="784391"/>
            <a:ext cx="1469842" cy="1345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B9EE62-0317-1D91-EDF1-79AF251D71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74" t="56874" r="47671" b="23510"/>
          <a:stretch/>
        </p:blipFill>
        <p:spPr>
          <a:xfrm>
            <a:off x="4020225" y="251516"/>
            <a:ext cx="1445431" cy="1345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1888D5-8323-1DB8-1AF6-12EE412E64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186" t="56848" r="60341" b="16000"/>
          <a:stretch/>
        </p:blipFill>
        <p:spPr>
          <a:xfrm>
            <a:off x="5581478" y="251516"/>
            <a:ext cx="1276887" cy="18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9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1CE15E5B575949BF957F351B9FD86D" ma:contentTypeVersion="17" ma:contentTypeDescription="Create a new document." ma:contentTypeScope="" ma:versionID="9aa539d2c7758f821351923dcef5c26f">
  <xsd:schema xmlns:xsd="http://www.w3.org/2001/XMLSchema" xmlns:xs="http://www.w3.org/2001/XMLSchema" xmlns:p="http://schemas.microsoft.com/office/2006/metadata/properties" xmlns:ns2="ac5c2849-74a1-46d7-ad44-587ab7d0a8b9" xmlns:ns3="4a165765-abab-47e8-b183-467eaa5f8791" targetNamespace="http://schemas.microsoft.com/office/2006/metadata/properties" ma:root="true" ma:fieldsID="d33d523c843f71b4d37d219aba784d33" ns2:_="" ns3:_="">
    <xsd:import namespace="ac5c2849-74a1-46d7-ad44-587ab7d0a8b9"/>
    <xsd:import namespace="4a165765-abab-47e8-b183-467eaa5f879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c2849-74a1-46d7-ad44-587ab7d0a8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b6722e-8b0f-476a-af75-d7aed9b5bbc3}" ma:internalName="TaxCatchAll" ma:showField="CatchAllData" ma:web="ac5c2849-74a1-46d7-ad44-587ab7d0a8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65765-abab-47e8-b183-467eaa5f87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90830b-6321-4205-8fd0-8a030ac599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ocTags" ma:index="24" nillable="true" ma:displayName="MediaServiceDocTags" ma:hidden="true" ma:internalName="MediaServiceDoc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99CF57-78F4-42E2-A8AD-1EDF13EB1BA6}"/>
</file>

<file path=customXml/itemProps2.xml><?xml version="1.0" encoding="utf-8"?>
<ds:datastoreItem xmlns:ds="http://schemas.openxmlformats.org/officeDocument/2006/customXml" ds:itemID="{15510545-5A8F-4FAA-BF3F-E66CB6BFEFE3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547</Words>
  <Application>Microsoft Office PowerPoint</Application>
  <PresentationFormat>Widescreen</PresentationFormat>
  <Paragraphs>96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Bahnschrift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Greany</dc:creator>
  <cp:lastModifiedBy>Denise Greany</cp:lastModifiedBy>
  <cp:revision>4</cp:revision>
  <dcterms:created xsi:type="dcterms:W3CDTF">2023-03-24T14:59:34Z</dcterms:created>
  <dcterms:modified xsi:type="dcterms:W3CDTF">2023-05-09T11:40:44Z</dcterms:modified>
</cp:coreProperties>
</file>