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0097"/>
    <a:srgbClr val="540054"/>
    <a:srgbClr val="A3EFC7"/>
    <a:srgbClr val="73E7AA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72" d="100"/>
          <a:sy n="72" d="100"/>
        </p:scale>
        <p:origin x="7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592A-6175-4A4F-92E5-A3A9905B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2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B76-D67A-4F11-BE0B-E3FC233CDBCA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592A-6175-4A4F-92E5-A3A9905B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95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B76-D67A-4F11-BE0B-E3FC233CDBCA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592A-6175-4A4F-92E5-A3A9905B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084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592A-6175-4A4F-92E5-A3A9905B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00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B76-D67A-4F11-BE0B-E3FC233CDBCA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592A-6175-4A4F-92E5-A3A9905B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07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B76-D67A-4F11-BE0B-E3FC233CDBCA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592A-6175-4A4F-92E5-A3A9905B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45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B76-D67A-4F11-BE0B-E3FC233CDBCA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592A-6175-4A4F-92E5-A3A9905B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6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B76-D67A-4F11-BE0B-E3FC233CDBCA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592A-6175-4A4F-92E5-A3A9905B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05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B76-D67A-4F11-BE0B-E3FC233CDBCA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592A-6175-4A4F-92E5-A3A9905B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14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B76-D67A-4F11-BE0B-E3FC233CDBCA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592A-6175-4A4F-92E5-A3A9905B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79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B76-D67A-4F11-BE0B-E3FC233CDBCA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592A-6175-4A4F-92E5-A3A9905B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85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EFC7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18B76-D67A-4F11-BE0B-E3FC233CDBCA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0592A-6175-4A4F-92E5-A3A9905B958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9850"/>
            <a:ext cx="15586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0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32" y="1379830"/>
            <a:ext cx="5796136" cy="43471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756592" y="220464"/>
            <a:ext cx="7772400" cy="1470025"/>
          </a:xfrm>
        </p:spPr>
        <p:txBody>
          <a:bodyPr/>
          <a:lstStyle/>
          <a:p>
            <a:r>
              <a:rPr lang="en-GB" sz="3600" dirty="0" smtClean="0">
                <a:solidFill>
                  <a:srgbClr val="3D0097"/>
                </a:solidFill>
                <a:latin typeface="Begum Medium"/>
              </a:rPr>
              <a:t>Make a Bug Shadow Theatre</a:t>
            </a:r>
            <a:endParaRPr lang="en-GB" sz="3600" dirty="0">
              <a:solidFill>
                <a:srgbClr val="3D0097"/>
              </a:solidFill>
              <a:latin typeface="Begum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326" y="4818558"/>
            <a:ext cx="1174485" cy="9083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7" y="2587286"/>
            <a:ext cx="1174485" cy="1274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0" y="4188142"/>
            <a:ext cx="1178345" cy="1545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4" y="1397596"/>
            <a:ext cx="1193704" cy="863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326" y="1379830"/>
            <a:ext cx="1174485" cy="118132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817326" y="2866961"/>
            <a:ext cx="1151734" cy="1645790"/>
            <a:chOff x="174940" y="2506637"/>
            <a:chExt cx="1151734" cy="1645790"/>
          </a:xfrm>
        </p:grpSpPr>
        <p:sp>
          <p:nvSpPr>
            <p:cNvPr id="10" name="Rectangle 9"/>
            <p:cNvSpPr/>
            <p:nvPr/>
          </p:nvSpPr>
          <p:spPr>
            <a:xfrm>
              <a:off x="174940" y="2506637"/>
              <a:ext cx="1151734" cy="16457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58782" y="2909708"/>
              <a:ext cx="1645789" cy="83964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54" y="6234259"/>
            <a:ext cx="1669466" cy="52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7" y="6237312"/>
            <a:ext cx="1547664" cy="4388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93" y="6213029"/>
            <a:ext cx="453258" cy="5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9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3675" y="1586657"/>
            <a:ext cx="6336704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500" dirty="0">
              <a:latin typeface="Begum Medium" panose="02000000000000000000" pitchFamily="50" charset="0"/>
            </a:endParaRPr>
          </a:p>
          <a:p>
            <a:pPr marL="571500" indent="-571500" algn="l">
              <a:buFontTx/>
              <a:buChar char="-"/>
            </a:pPr>
            <a:r>
              <a:rPr lang="en-GB" sz="5500" dirty="0" smtClean="0">
                <a:latin typeface="Begum Medium" panose="02000000000000000000" pitchFamily="50" charset="0"/>
              </a:rPr>
              <a:t>A cereal box</a:t>
            </a:r>
          </a:p>
          <a:p>
            <a:pPr marL="571500" indent="-571500" algn="l">
              <a:buFontTx/>
              <a:buChar char="-"/>
            </a:pPr>
            <a:endParaRPr lang="en-GB" sz="5500" dirty="0" smtClean="0">
              <a:latin typeface="Begum Medium" panose="02000000000000000000" pitchFamily="50" charset="0"/>
            </a:endParaRPr>
          </a:p>
          <a:p>
            <a:pPr marL="571500" indent="-571500" algn="l">
              <a:buFontTx/>
              <a:buChar char="-"/>
            </a:pPr>
            <a:r>
              <a:rPr lang="en-GB" sz="5500" dirty="0" smtClean="0">
                <a:latin typeface="Begum Medium" panose="02000000000000000000" pitchFamily="50" charset="0"/>
              </a:rPr>
              <a:t>White tissue paper, or thin paper</a:t>
            </a:r>
          </a:p>
          <a:p>
            <a:pPr marL="571500" indent="-571500" algn="l">
              <a:buFontTx/>
              <a:buChar char="-"/>
            </a:pPr>
            <a:endParaRPr lang="en-GB" sz="5500" dirty="0" smtClean="0">
              <a:latin typeface="Begum Medium" panose="02000000000000000000" pitchFamily="50" charset="0"/>
            </a:endParaRPr>
          </a:p>
          <a:p>
            <a:pPr marL="571500" indent="-571500" algn="l">
              <a:buFontTx/>
              <a:buChar char="-"/>
            </a:pPr>
            <a:r>
              <a:rPr lang="en-GB" sz="5500" dirty="0" smtClean="0">
                <a:latin typeface="Begum Medium" panose="02000000000000000000" pitchFamily="50" charset="0"/>
              </a:rPr>
              <a:t>Scissors</a:t>
            </a:r>
          </a:p>
          <a:p>
            <a:pPr marL="571500" indent="-571500" algn="l">
              <a:buFontTx/>
              <a:buChar char="-"/>
            </a:pPr>
            <a:endParaRPr lang="en-GB" sz="5500" dirty="0" smtClean="0">
              <a:latin typeface="Begum Medium" panose="02000000000000000000" pitchFamily="50" charset="0"/>
            </a:endParaRPr>
          </a:p>
          <a:p>
            <a:pPr marL="571500" indent="-571500" algn="l">
              <a:buFontTx/>
              <a:buChar char="-"/>
            </a:pPr>
            <a:r>
              <a:rPr lang="en-GB" sz="5500" dirty="0" smtClean="0">
                <a:latin typeface="Begum Medium" panose="02000000000000000000" pitchFamily="50" charset="0"/>
              </a:rPr>
              <a:t>Tape or glue</a:t>
            </a:r>
          </a:p>
          <a:p>
            <a:pPr marL="571500" indent="-571500" algn="l">
              <a:buFontTx/>
              <a:buChar char="-"/>
            </a:pPr>
            <a:endParaRPr lang="en-GB" sz="5500" dirty="0" smtClean="0">
              <a:latin typeface="Begum Medium" panose="02000000000000000000" pitchFamily="50" charset="0"/>
            </a:endParaRPr>
          </a:p>
          <a:p>
            <a:pPr marL="571500" indent="-571500" algn="l">
              <a:buFontTx/>
              <a:buChar char="-"/>
            </a:pPr>
            <a:r>
              <a:rPr lang="en-GB" sz="5500" dirty="0" smtClean="0">
                <a:latin typeface="Begum Medium" panose="02000000000000000000" pitchFamily="50" charset="0"/>
              </a:rPr>
              <a:t>A torch, or the torch on a phone</a:t>
            </a:r>
          </a:p>
          <a:p>
            <a:pPr marL="571500" indent="-571500" algn="l">
              <a:buFontTx/>
              <a:buChar char="-"/>
            </a:pPr>
            <a:endParaRPr lang="en-GB" sz="5500" dirty="0" smtClean="0">
              <a:latin typeface="Begum Medium" panose="02000000000000000000" pitchFamily="50" charset="0"/>
            </a:endParaRPr>
          </a:p>
          <a:p>
            <a:pPr marL="571500" indent="-571500" algn="l">
              <a:buFontTx/>
              <a:buChar char="-"/>
            </a:pPr>
            <a:r>
              <a:rPr lang="en-GB" sz="5500" dirty="0" smtClean="0">
                <a:latin typeface="Begum Medium" panose="02000000000000000000" pitchFamily="50" charset="0"/>
              </a:rPr>
              <a:t>You as the puppeteer!</a:t>
            </a:r>
          </a:p>
          <a:p>
            <a:endParaRPr lang="en-GB" sz="3600" dirty="0">
              <a:solidFill>
                <a:srgbClr val="540054"/>
              </a:solidFill>
              <a:latin typeface="Begum Medium" panose="020000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08520" y="116633"/>
            <a:ext cx="4176464" cy="864095"/>
          </a:xfrm>
        </p:spPr>
        <p:txBody>
          <a:bodyPr/>
          <a:lstStyle/>
          <a:p>
            <a:r>
              <a:rPr lang="en-GB" dirty="0" smtClean="0">
                <a:solidFill>
                  <a:srgbClr val="3D0097"/>
                </a:solidFill>
                <a:latin typeface="Begum Medium" panose="02000000000000000000"/>
              </a:rPr>
              <a:t>You will need:</a:t>
            </a:r>
            <a:endParaRPr lang="en-GB" dirty="0">
              <a:solidFill>
                <a:srgbClr val="3D0097"/>
              </a:solidFill>
              <a:latin typeface="Begum Medium" panose="0200000000000000000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70060">
            <a:off x="6345524" y="1666857"/>
            <a:ext cx="2483768" cy="1490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89040"/>
            <a:ext cx="3736678" cy="250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9687" y="467903"/>
            <a:ext cx="5301684" cy="70689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70034" y="490902"/>
            <a:ext cx="3490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Open up a cereal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box,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 cut a hole in the front and back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 rot="3150058">
            <a:off x="2559606" y="759206"/>
            <a:ext cx="585997" cy="843218"/>
          </a:xfrm>
          <a:custGeom>
            <a:avLst/>
            <a:gdLst>
              <a:gd name="connsiteX0" fmla="*/ 119818 w 582633"/>
              <a:gd name="connsiteY0" fmla="*/ 0 h 732560"/>
              <a:gd name="connsiteX1" fmla="*/ 94593 w 582633"/>
              <a:gd name="connsiteY1" fmla="*/ 37837 h 732560"/>
              <a:gd name="connsiteX2" fmla="*/ 88287 w 582633"/>
              <a:gd name="connsiteY2" fmla="*/ 56755 h 732560"/>
              <a:gd name="connsiteX3" fmla="*/ 75675 w 582633"/>
              <a:gd name="connsiteY3" fmla="*/ 69368 h 732560"/>
              <a:gd name="connsiteX4" fmla="*/ 50450 w 582633"/>
              <a:gd name="connsiteY4" fmla="*/ 100899 h 732560"/>
              <a:gd name="connsiteX5" fmla="*/ 31531 w 582633"/>
              <a:gd name="connsiteY5" fmla="*/ 151349 h 732560"/>
              <a:gd name="connsiteX6" fmla="*/ 25225 w 582633"/>
              <a:gd name="connsiteY6" fmla="*/ 182880 h 732560"/>
              <a:gd name="connsiteX7" fmla="*/ 0 w 582633"/>
              <a:gd name="connsiteY7" fmla="*/ 239635 h 732560"/>
              <a:gd name="connsiteX8" fmla="*/ 6306 w 582633"/>
              <a:gd name="connsiteY8" fmla="*/ 397291 h 732560"/>
              <a:gd name="connsiteX9" fmla="*/ 31531 w 582633"/>
              <a:gd name="connsiteY9" fmla="*/ 441434 h 732560"/>
              <a:gd name="connsiteX10" fmla="*/ 50450 w 582633"/>
              <a:gd name="connsiteY10" fmla="*/ 472965 h 732560"/>
              <a:gd name="connsiteX11" fmla="*/ 81981 w 582633"/>
              <a:gd name="connsiteY11" fmla="*/ 517109 h 732560"/>
              <a:gd name="connsiteX12" fmla="*/ 100900 w 582633"/>
              <a:gd name="connsiteY12" fmla="*/ 523415 h 732560"/>
              <a:gd name="connsiteX13" fmla="*/ 119818 w 582633"/>
              <a:gd name="connsiteY13" fmla="*/ 536027 h 732560"/>
              <a:gd name="connsiteX14" fmla="*/ 145043 w 582633"/>
              <a:gd name="connsiteY14" fmla="*/ 554946 h 732560"/>
              <a:gd name="connsiteX15" fmla="*/ 182880 w 582633"/>
              <a:gd name="connsiteY15" fmla="*/ 561252 h 732560"/>
              <a:gd name="connsiteX16" fmla="*/ 245942 w 582633"/>
              <a:gd name="connsiteY16" fmla="*/ 586477 h 732560"/>
              <a:gd name="connsiteX17" fmla="*/ 302698 w 582633"/>
              <a:gd name="connsiteY17" fmla="*/ 605395 h 732560"/>
              <a:gd name="connsiteX18" fmla="*/ 390985 w 582633"/>
              <a:gd name="connsiteY18" fmla="*/ 624314 h 732560"/>
              <a:gd name="connsiteX19" fmla="*/ 580171 w 582633"/>
              <a:gd name="connsiteY19" fmla="*/ 618008 h 732560"/>
              <a:gd name="connsiteX20" fmla="*/ 573865 w 582633"/>
              <a:gd name="connsiteY20" fmla="*/ 599089 h 732560"/>
              <a:gd name="connsiteX21" fmla="*/ 548640 w 582633"/>
              <a:gd name="connsiteY21" fmla="*/ 586477 h 732560"/>
              <a:gd name="connsiteX22" fmla="*/ 510803 w 582633"/>
              <a:gd name="connsiteY22" fmla="*/ 554946 h 732560"/>
              <a:gd name="connsiteX23" fmla="*/ 472966 w 582633"/>
              <a:gd name="connsiteY23" fmla="*/ 529721 h 732560"/>
              <a:gd name="connsiteX24" fmla="*/ 454047 w 582633"/>
              <a:gd name="connsiteY24" fmla="*/ 523415 h 732560"/>
              <a:gd name="connsiteX25" fmla="*/ 460353 w 582633"/>
              <a:gd name="connsiteY25" fmla="*/ 523415 h 732560"/>
              <a:gd name="connsiteX26" fmla="*/ 472966 w 582633"/>
              <a:gd name="connsiteY26" fmla="*/ 536027 h 732560"/>
              <a:gd name="connsiteX27" fmla="*/ 491884 w 582633"/>
              <a:gd name="connsiteY27" fmla="*/ 542333 h 732560"/>
              <a:gd name="connsiteX28" fmla="*/ 504497 w 582633"/>
              <a:gd name="connsiteY28" fmla="*/ 554946 h 732560"/>
              <a:gd name="connsiteX29" fmla="*/ 536028 w 582633"/>
              <a:gd name="connsiteY29" fmla="*/ 580171 h 732560"/>
              <a:gd name="connsiteX30" fmla="*/ 561253 w 582633"/>
              <a:gd name="connsiteY30" fmla="*/ 611702 h 732560"/>
              <a:gd name="connsiteX31" fmla="*/ 573865 w 582633"/>
              <a:gd name="connsiteY31" fmla="*/ 643233 h 732560"/>
              <a:gd name="connsiteX32" fmla="*/ 536028 w 582633"/>
              <a:gd name="connsiteY32" fmla="*/ 662151 h 732560"/>
              <a:gd name="connsiteX33" fmla="*/ 523415 w 582633"/>
              <a:gd name="connsiteY33" fmla="*/ 674764 h 732560"/>
              <a:gd name="connsiteX34" fmla="*/ 491884 w 582633"/>
              <a:gd name="connsiteY34" fmla="*/ 699989 h 732560"/>
              <a:gd name="connsiteX35" fmla="*/ 466660 w 582633"/>
              <a:gd name="connsiteY35" fmla="*/ 731520 h 732560"/>
              <a:gd name="connsiteX36" fmla="*/ 447741 w 582633"/>
              <a:gd name="connsiteY36" fmla="*/ 731520 h 7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2633" h="732560">
                <a:moveTo>
                  <a:pt x="119818" y="0"/>
                </a:moveTo>
                <a:cubicBezTo>
                  <a:pt x="111410" y="12612"/>
                  <a:pt x="101955" y="24586"/>
                  <a:pt x="94593" y="37837"/>
                </a:cubicBezTo>
                <a:cubicBezTo>
                  <a:pt x="91365" y="43648"/>
                  <a:pt x="91707" y="51055"/>
                  <a:pt x="88287" y="56755"/>
                </a:cubicBezTo>
                <a:cubicBezTo>
                  <a:pt x="85228" y="61853"/>
                  <a:pt x="79389" y="64725"/>
                  <a:pt x="75675" y="69368"/>
                </a:cubicBezTo>
                <a:cubicBezTo>
                  <a:pt x="43854" y="109144"/>
                  <a:pt x="80902" y="70445"/>
                  <a:pt x="50450" y="100899"/>
                </a:cubicBezTo>
                <a:cubicBezTo>
                  <a:pt x="46589" y="110551"/>
                  <a:pt x="34827" y="138163"/>
                  <a:pt x="31531" y="151349"/>
                </a:cubicBezTo>
                <a:cubicBezTo>
                  <a:pt x="28931" y="161747"/>
                  <a:pt x="28830" y="172786"/>
                  <a:pt x="25225" y="182880"/>
                </a:cubicBezTo>
                <a:cubicBezTo>
                  <a:pt x="18262" y="202377"/>
                  <a:pt x="8408" y="220717"/>
                  <a:pt x="0" y="239635"/>
                </a:cubicBezTo>
                <a:cubicBezTo>
                  <a:pt x="2102" y="292187"/>
                  <a:pt x="894" y="344976"/>
                  <a:pt x="6306" y="397291"/>
                </a:cubicBezTo>
                <a:cubicBezTo>
                  <a:pt x="7373" y="407606"/>
                  <a:pt x="25746" y="432179"/>
                  <a:pt x="31531" y="441434"/>
                </a:cubicBezTo>
                <a:cubicBezTo>
                  <a:pt x="38027" y="451828"/>
                  <a:pt x="44968" y="462002"/>
                  <a:pt x="50450" y="472965"/>
                </a:cubicBezTo>
                <a:cubicBezTo>
                  <a:pt x="64629" y="501323"/>
                  <a:pt x="44698" y="490479"/>
                  <a:pt x="81981" y="517109"/>
                </a:cubicBezTo>
                <a:cubicBezTo>
                  <a:pt x="87390" y="520973"/>
                  <a:pt x="94594" y="521313"/>
                  <a:pt x="100900" y="523415"/>
                </a:cubicBezTo>
                <a:cubicBezTo>
                  <a:pt x="107206" y="527619"/>
                  <a:pt x="113651" y="531622"/>
                  <a:pt x="119818" y="536027"/>
                </a:cubicBezTo>
                <a:cubicBezTo>
                  <a:pt x="128371" y="542136"/>
                  <a:pt x="135284" y="551042"/>
                  <a:pt x="145043" y="554946"/>
                </a:cubicBezTo>
                <a:cubicBezTo>
                  <a:pt x="156915" y="559695"/>
                  <a:pt x="170268" y="559150"/>
                  <a:pt x="182880" y="561252"/>
                </a:cubicBezTo>
                <a:cubicBezTo>
                  <a:pt x="226532" y="593991"/>
                  <a:pt x="187765" y="570964"/>
                  <a:pt x="245942" y="586477"/>
                </a:cubicBezTo>
                <a:cubicBezTo>
                  <a:pt x="265211" y="591615"/>
                  <a:pt x="283352" y="600558"/>
                  <a:pt x="302698" y="605395"/>
                </a:cubicBezTo>
                <a:cubicBezTo>
                  <a:pt x="348720" y="616902"/>
                  <a:pt x="319424" y="610002"/>
                  <a:pt x="390985" y="624314"/>
                </a:cubicBezTo>
                <a:cubicBezTo>
                  <a:pt x="454047" y="622212"/>
                  <a:pt x="517666" y="626629"/>
                  <a:pt x="580171" y="618008"/>
                </a:cubicBezTo>
                <a:cubicBezTo>
                  <a:pt x="586756" y="617100"/>
                  <a:pt x="578565" y="603789"/>
                  <a:pt x="573865" y="599089"/>
                </a:cubicBezTo>
                <a:cubicBezTo>
                  <a:pt x="567218" y="592442"/>
                  <a:pt x="557048" y="590681"/>
                  <a:pt x="548640" y="586477"/>
                </a:cubicBezTo>
                <a:cubicBezTo>
                  <a:pt x="531421" y="569257"/>
                  <a:pt x="535791" y="572438"/>
                  <a:pt x="510803" y="554946"/>
                </a:cubicBezTo>
                <a:cubicBezTo>
                  <a:pt x="498385" y="546253"/>
                  <a:pt x="487346" y="534514"/>
                  <a:pt x="472966" y="529721"/>
                </a:cubicBezTo>
                <a:lnTo>
                  <a:pt x="454047" y="523415"/>
                </a:lnTo>
                <a:cubicBezTo>
                  <a:pt x="448548" y="517916"/>
                  <a:pt x="420590" y="491604"/>
                  <a:pt x="460353" y="523415"/>
                </a:cubicBezTo>
                <a:cubicBezTo>
                  <a:pt x="464996" y="527129"/>
                  <a:pt x="467868" y="532968"/>
                  <a:pt x="472966" y="536027"/>
                </a:cubicBezTo>
                <a:cubicBezTo>
                  <a:pt x="478666" y="539447"/>
                  <a:pt x="485578" y="540231"/>
                  <a:pt x="491884" y="542333"/>
                </a:cubicBezTo>
                <a:cubicBezTo>
                  <a:pt x="496088" y="546537"/>
                  <a:pt x="499854" y="551232"/>
                  <a:pt x="504497" y="554946"/>
                </a:cubicBezTo>
                <a:cubicBezTo>
                  <a:pt x="522707" y="569514"/>
                  <a:pt x="522492" y="563252"/>
                  <a:pt x="536028" y="580171"/>
                </a:cubicBezTo>
                <a:cubicBezTo>
                  <a:pt x="567850" y="619948"/>
                  <a:pt x="530798" y="581247"/>
                  <a:pt x="561253" y="611702"/>
                </a:cubicBezTo>
                <a:cubicBezTo>
                  <a:pt x="565457" y="622212"/>
                  <a:pt x="575466" y="632027"/>
                  <a:pt x="573865" y="643233"/>
                </a:cubicBezTo>
                <a:cubicBezTo>
                  <a:pt x="572642" y="651790"/>
                  <a:pt x="541765" y="660239"/>
                  <a:pt x="536028" y="662151"/>
                </a:cubicBezTo>
                <a:cubicBezTo>
                  <a:pt x="531824" y="666355"/>
                  <a:pt x="527929" y="670894"/>
                  <a:pt x="523415" y="674764"/>
                </a:cubicBezTo>
                <a:cubicBezTo>
                  <a:pt x="513196" y="683524"/>
                  <a:pt x="501402" y="690471"/>
                  <a:pt x="491884" y="699989"/>
                </a:cubicBezTo>
                <a:cubicBezTo>
                  <a:pt x="485626" y="706247"/>
                  <a:pt x="477059" y="727360"/>
                  <a:pt x="466660" y="731520"/>
                </a:cubicBezTo>
                <a:cubicBezTo>
                  <a:pt x="460805" y="733862"/>
                  <a:pt x="454047" y="731520"/>
                  <a:pt x="447741" y="7315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90598" y="146018"/>
            <a:ext cx="2088232" cy="864095"/>
          </a:xfrm>
        </p:spPr>
        <p:txBody>
          <a:bodyPr/>
          <a:lstStyle/>
          <a:p>
            <a:r>
              <a:rPr lang="en-GB" dirty="0" smtClean="0">
                <a:solidFill>
                  <a:srgbClr val="3D0097"/>
                </a:solidFill>
                <a:latin typeface="Begum Medium" panose="02000000000000000000"/>
              </a:rPr>
              <a:t>Step 1</a:t>
            </a:r>
            <a:endParaRPr lang="en-GB" dirty="0">
              <a:solidFill>
                <a:srgbClr val="3D0097"/>
              </a:solidFill>
              <a:latin typeface="Begum Medium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93813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59832" y="61890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Save the cut out pieces for later!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9"/>
          <a:stretch/>
        </p:blipFill>
        <p:spPr>
          <a:xfrm rot="16200000">
            <a:off x="2214317" y="440378"/>
            <a:ext cx="4715366" cy="70294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90598" y="146018"/>
            <a:ext cx="2088232" cy="864095"/>
          </a:xfrm>
        </p:spPr>
        <p:txBody>
          <a:bodyPr/>
          <a:lstStyle/>
          <a:p>
            <a:r>
              <a:rPr lang="en-GB" dirty="0" smtClean="0">
                <a:solidFill>
                  <a:srgbClr val="3D0097"/>
                </a:solidFill>
                <a:latin typeface="Begum Medium" panose="02000000000000000000"/>
              </a:rPr>
              <a:t>Step 2</a:t>
            </a:r>
            <a:endParaRPr lang="en-GB" dirty="0">
              <a:solidFill>
                <a:srgbClr val="3D0097"/>
              </a:solidFill>
              <a:latin typeface="Begum Medium" panose="02000000000000000000"/>
            </a:endParaRPr>
          </a:p>
        </p:txBody>
      </p:sp>
      <p:sp>
        <p:nvSpPr>
          <p:cNvPr id="17" name="Freeform 16"/>
          <p:cNvSpPr/>
          <p:nvPr/>
        </p:nvSpPr>
        <p:spPr>
          <a:xfrm rot="2758208">
            <a:off x="2586265" y="1039819"/>
            <a:ext cx="582633" cy="732560"/>
          </a:xfrm>
          <a:custGeom>
            <a:avLst/>
            <a:gdLst>
              <a:gd name="connsiteX0" fmla="*/ 119818 w 582633"/>
              <a:gd name="connsiteY0" fmla="*/ 0 h 732560"/>
              <a:gd name="connsiteX1" fmla="*/ 94593 w 582633"/>
              <a:gd name="connsiteY1" fmla="*/ 37837 h 732560"/>
              <a:gd name="connsiteX2" fmla="*/ 88287 w 582633"/>
              <a:gd name="connsiteY2" fmla="*/ 56755 h 732560"/>
              <a:gd name="connsiteX3" fmla="*/ 75675 w 582633"/>
              <a:gd name="connsiteY3" fmla="*/ 69368 h 732560"/>
              <a:gd name="connsiteX4" fmla="*/ 50450 w 582633"/>
              <a:gd name="connsiteY4" fmla="*/ 100899 h 732560"/>
              <a:gd name="connsiteX5" fmla="*/ 31531 w 582633"/>
              <a:gd name="connsiteY5" fmla="*/ 151349 h 732560"/>
              <a:gd name="connsiteX6" fmla="*/ 25225 w 582633"/>
              <a:gd name="connsiteY6" fmla="*/ 182880 h 732560"/>
              <a:gd name="connsiteX7" fmla="*/ 0 w 582633"/>
              <a:gd name="connsiteY7" fmla="*/ 239635 h 732560"/>
              <a:gd name="connsiteX8" fmla="*/ 6306 w 582633"/>
              <a:gd name="connsiteY8" fmla="*/ 397291 h 732560"/>
              <a:gd name="connsiteX9" fmla="*/ 31531 w 582633"/>
              <a:gd name="connsiteY9" fmla="*/ 441434 h 732560"/>
              <a:gd name="connsiteX10" fmla="*/ 50450 w 582633"/>
              <a:gd name="connsiteY10" fmla="*/ 472965 h 732560"/>
              <a:gd name="connsiteX11" fmla="*/ 81981 w 582633"/>
              <a:gd name="connsiteY11" fmla="*/ 517109 h 732560"/>
              <a:gd name="connsiteX12" fmla="*/ 100900 w 582633"/>
              <a:gd name="connsiteY12" fmla="*/ 523415 h 732560"/>
              <a:gd name="connsiteX13" fmla="*/ 119818 w 582633"/>
              <a:gd name="connsiteY13" fmla="*/ 536027 h 732560"/>
              <a:gd name="connsiteX14" fmla="*/ 145043 w 582633"/>
              <a:gd name="connsiteY14" fmla="*/ 554946 h 732560"/>
              <a:gd name="connsiteX15" fmla="*/ 182880 w 582633"/>
              <a:gd name="connsiteY15" fmla="*/ 561252 h 732560"/>
              <a:gd name="connsiteX16" fmla="*/ 245942 w 582633"/>
              <a:gd name="connsiteY16" fmla="*/ 586477 h 732560"/>
              <a:gd name="connsiteX17" fmla="*/ 302698 w 582633"/>
              <a:gd name="connsiteY17" fmla="*/ 605395 h 732560"/>
              <a:gd name="connsiteX18" fmla="*/ 390985 w 582633"/>
              <a:gd name="connsiteY18" fmla="*/ 624314 h 732560"/>
              <a:gd name="connsiteX19" fmla="*/ 580171 w 582633"/>
              <a:gd name="connsiteY19" fmla="*/ 618008 h 732560"/>
              <a:gd name="connsiteX20" fmla="*/ 573865 w 582633"/>
              <a:gd name="connsiteY20" fmla="*/ 599089 h 732560"/>
              <a:gd name="connsiteX21" fmla="*/ 548640 w 582633"/>
              <a:gd name="connsiteY21" fmla="*/ 586477 h 732560"/>
              <a:gd name="connsiteX22" fmla="*/ 510803 w 582633"/>
              <a:gd name="connsiteY22" fmla="*/ 554946 h 732560"/>
              <a:gd name="connsiteX23" fmla="*/ 472966 w 582633"/>
              <a:gd name="connsiteY23" fmla="*/ 529721 h 732560"/>
              <a:gd name="connsiteX24" fmla="*/ 454047 w 582633"/>
              <a:gd name="connsiteY24" fmla="*/ 523415 h 732560"/>
              <a:gd name="connsiteX25" fmla="*/ 460353 w 582633"/>
              <a:gd name="connsiteY25" fmla="*/ 523415 h 732560"/>
              <a:gd name="connsiteX26" fmla="*/ 472966 w 582633"/>
              <a:gd name="connsiteY26" fmla="*/ 536027 h 732560"/>
              <a:gd name="connsiteX27" fmla="*/ 491884 w 582633"/>
              <a:gd name="connsiteY27" fmla="*/ 542333 h 732560"/>
              <a:gd name="connsiteX28" fmla="*/ 504497 w 582633"/>
              <a:gd name="connsiteY28" fmla="*/ 554946 h 732560"/>
              <a:gd name="connsiteX29" fmla="*/ 536028 w 582633"/>
              <a:gd name="connsiteY29" fmla="*/ 580171 h 732560"/>
              <a:gd name="connsiteX30" fmla="*/ 561253 w 582633"/>
              <a:gd name="connsiteY30" fmla="*/ 611702 h 732560"/>
              <a:gd name="connsiteX31" fmla="*/ 573865 w 582633"/>
              <a:gd name="connsiteY31" fmla="*/ 643233 h 732560"/>
              <a:gd name="connsiteX32" fmla="*/ 536028 w 582633"/>
              <a:gd name="connsiteY32" fmla="*/ 662151 h 732560"/>
              <a:gd name="connsiteX33" fmla="*/ 523415 w 582633"/>
              <a:gd name="connsiteY33" fmla="*/ 674764 h 732560"/>
              <a:gd name="connsiteX34" fmla="*/ 491884 w 582633"/>
              <a:gd name="connsiteY34" fmla="*/ 699989 h 732560"/>
              <a:gd name="connsiteX35" fmla="*/ 466660 w 582633"/>
              <a:gd name="connsiteY35" fmla="*/ 731520 h 732560"/>
              <a:gd name="connsiteX36" fmla="*/ 447741 w 582633"/>
              <a:gd name="connsiteY36" fmla="*/ 731520 h 7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2633" h="732560">
                <a:moveTo>
                  <a:pt x="119818" y="0"/>
                </a:moveTo>
                <a:cubicBezTo>
                  <a:pt x="111410" y="12612"/>
                  <a:pt x="101955" y="24586"/>
                  <a:pt x="94593" y="37837"/>
                </a:cubicBezTo>
                <a:cubicBezTo>
                  <a:pt x="91365" y="43648"/>
                  <a:pt x="91707" y="51055"/>
                  <a:pt x="88287" y="56755"/>
                </a:cubicBezTo>
                <a:cubicBezTo>
                  <a:pt x="85228" y="61853"/>
                  <a:pt x="79389" y="64725"/>
                  <a:pt x="75675" y="69368"/>
                </a:cubicBezTo>
                <a:cubicBezTo>
                  <a:pt x="43854" y="109144"/>
                  <a:pt x="80902" y="70445"/>
                  <a:pt x="50450" y="100899"/>
                </a:cubicBezTo>
                <a:cubicBezTo>
                  <a:pt x="46589" y="110551"/>
                  <a:pt x="34827" y="138163"/>
                  <a:pt x="31531" y="151349"/>
                </a:cubicBezTo>
                <a:cubicBezTo>
                  <a:pt x="28931" y="161747"/>
                  <a:pt x="28830" y="172786"/>
                  <a:pt x="25225" y="182880"/>
                </a:cubicBezTo>
                <a:cubicBezTo>
                  <a:pt x="18262" y="202377"/>
                  <a:pt x="8408" y="220717"/>
                  <a:pt x="0" y="239635"/>
                </a:cubicBezTo>
                <a:cubicBezTo>
                  <a:pt x="2102" y="292187"/>
                  <a:pt x="894" y="344976"/>
                  <a:pt x="6306" y="397291"/>
                </a:cubicBezTo>
                <a:cubicBezTo>
                  <a:pt x="7373" y="407606"/>
                  <a:pt x="25746" y="432179"/>
                  <a:pt x="31531" y="441434"/>
                </a:cubicBezTo>
                <a:cubicBezTo>
                  <a:pt x="38027" y="451828"/>
                  <a:pt x="44968" y="462002"/>
                  <a:pt x="50450" y="472965"/>
                </a:cubicBezTo>
                <a:cubicBezTo>
                  <a:pt x="64629" y="501323"/>
                  <a:pt x="44698" y="490479"/>
                  <a:pt x="81981" y="517109"/>
                </a:cubicBezTo>
                <a:cubicBezTo>
                  <a:pt x="87390" y="520973"/>
                  <a:pt x="94594" y="521313"/>
                  <a:pt x="100900" y="523415"/>
                </a:cubicBezTo>
                <a:cubicBezTo>
                  <a:pt x="107206" y="527619"/>
                  <a:pt x="113651" y="531622"/>
                  <a:pt x="119818" y="536027"/>
                </a:cubicBezTo>
                <a:cubicBezTo>
                  <a:pt x="128371" y="542136"/>
                  <a:pt x="135284" y="551042"/>
                  <a:pt x="145043" y="554946"/>
                </a:cubicBezTo>
                <a:cubicBezTo>
                  <a:pt x="156915" y="559695"/>
                  <a:pt x="170268" y="559150"/>
                  <a:pt x="182880" y="561252"/>
                </a:cubicBezTo>
                <a:cubicBezTo>
                  <a:pt x="226532" y="593991"/>
                  <a:pt x="187765" y="570964"/>
                  <a:pt x="245942" y="586477"/>
                </a:cubicBezTo>
                <a:cubicBezTo>
                  <a:pt x="265211" y="591615"/>
                  <a:pt x="283352" y="600558"/>
                  <a:pt x="302698" y="605395"/>
                </a:cubicBezTo>
                <a:cubicBezTo>
                  <a:pt x="348720" y="616902"/>
                  <a:pt x="319424" y="610002"/>
                  <a:pt x="390985" y="624314"/>
                </a:cubicBezTo>
                <a:cubicBezTo>
                  <a:pt x="454047" y="622212"/>
                  <a:pt x="517666" y="626629"/>
                  <a:pt x="580171" y="618008"/>
                </a:cubicBezTo>
                <a:cubicBezTo>
                  <a:pt x="586756" y="617100"/>
                  <a:pt x="578565" y="603789"/>
                  <a:pt x="573865" y="599089"/>
                </a:cubicBezTo>
                <a:cubicBezTo>
                  <a:pt x="567218" y="592442"/>
                  <a:pt x="557048" y="590681"/>
                  <a:pt x="548640" y="586477"/>
                </a:cubicBezTo>
                <a:cubicBezTo>
                  <a:pt x="531421" y="569257"/>
                  <a:pt x="535791" y="572438"/>
                  <a:pt x="510803" y="554946"/>
                </a:cubicBezTo>
                <a:cubicBezTo>
                  <a:pt x="498385" y="546253"/>
                  <a:pt x="487346" y="534514"/>
                  <a:pt x="472966" y="529721"/>
                </a:cubicBezTo>
                <a:lnTo>
                  <a:pt x="454047" y="523415"/>
                </a:lnTo>
                <a:cubicBezTo>
                  <a:pt x="448548" y="517916"/>
                  <a:pt x="420590" y="491604"/>
                  <a:pt x="460353" y="523415"/>
                </a:cubicBezTo>
                <a:cubicBezTo>
                  <a:pt x="464996" y="527129"/>
                  <a:pt x="467868" y="532968"/>
                  <a:pt x="472966" y="536027"/>
                </a:cubicBezTo>
                <a:cubicBezTo>
                  <a:pt x="478666" y="539447"/>
                  <a:pt x="485578" y="540231"/>
                  <a:pt x="491884" y="542333"/>
                </a:cubicBezTo>
                <a:cubicBezTo>
                  <a:pt x="496088" y="546537"/>
                  <a:pt x="499854" y="551232"/>
                  <a:pt x="504497" y="554946"/>
                </a:cubicBezTo>
                <a:cubicBezTo>
                  <a:pt x="522707" y="569514"/>
                  <a:pt x="522492" y="563252"/>
                  <a:pt x="536028" y="580171"/>
                </a:cubicBezTo>
                <a:cubicBezTo>
                  <a:pt x="567850" y="619948"/>
                  <a:pt x="530798" y="581247"/>
                  <a:pt x="561253" y="611702"/>
                </a:cubicBezTo>
                <a:cubicBezTo>
                  <a:pt x="565457" y="622212"/>
                  <a:pt x="575466" y="632027"/>
                  <a:pt x="573865" y="643233"/>
                </a:cubicBezTo>
                <a:cubicBezTo>
                  <a:pt x="572642" y="651790"/>
                  <a:pt x="541765" y="660239"/>
                  <a:pt x="536028" y="662151"/>
                </a:cubicBezTo>
                <a:cubicBezTo>
                  <a:pt x="531824" y="666355"/>
                  <a:pt x="527929" y="670894"/>
                  <a:pt x="523415" y="674764"/>
                </a:cubicBezTo>
                <a:cubicBezTo>
                  <a:pt x="513196" y="683524"/>
                  <a:pt x="501402" y="690471"/>
                  <a:pt x="491884" y="699989"/>
                </a:cubicBezTo>
                <a:cubicBezTo>
                  <a:pt x="485626" y="706247"/>
                  <a:pt x="477059" y="727360"/>
                  <a:pt x="466660" y="731520"/>
                </a:cubicBezTo>
                <a:cubicBezTo>
                  <a:pt x="460805" y="733862"/>
                  <a:pt x="454047" y="731520"/>
                  <a:pt x="447741" y="7315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10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6038" y="564025"/>
            <a:ext cx="5040561" cy="67207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92575" y="548680"/>
            <a:ext cx="374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Turn it over and stick white tissue paper over one of the holes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90598" y="146018"/>
            <a:ext cx="2088232" cy="864095"/>
          </a:xfrm>
        </p:spPr>
        <p:txBody>
          <a:bodyPr/>
          <a:lstStyle/>
          <a:p>
            <a:r>
              <a:rPr lang="en-GB" dirty="0" smtClean="0">
                <a:solidFill>
                  <a:srgbClr val="3D0097"/>
                </a:solidFill>
                <a:latin typeface="Begum Medium" panose="02000000000000000000"/>
              </a:rPr>
              <a:t>Step 3</a:t>
            </a:r>
            <a:endParaRPr lang="en-GB" dirty="0">
              <a:solidFill>
                <a:srgbClr val="3D0097"/>
              </a:solidFill>
              <a:latin typeface="Begum Medium" panose="02000000000000000000"/>
            </a:endParaRPr>
          </a:p>
        </p:txBody>
      </p:sp>
      <p:sp>
        <p:nvSpPr>
          <p:cNvPr id="17" name="Freeform 16"/>
          <p:cNvSpPr/>
          <p:nvPr/>
        </p:nvSpPr>
        <p:spPr>
          <a:xfrm rot="3556527">
            <a:off x="2194387" y="828731"/>
            <a:ext cx="582633" cy="732560"/>
          </a:xfrm>
          <a:custGeom>
            <a:avLst/>
            <a:gdLst>
              <a:gd name="connsiteX0" fmla="*/ 119818 w 582633"/>
              <a:gd name="connsiteY0" fmla="*/ 0 h 732560"/>
              <a:gd name="connsiteX1" fmla="*/ 94593 w 582633"/>
              <a:gd name="connsiteY1" fmla="*/ 37837 h 732560"/>
              <a:gd name="connsiteX2" fmla="*/ 88287 w 582633"/>
              <a:gd name="connsiteY2" fmla="*/ 56755 h 732560"/>
              <a:gd name="connsiteX3" fmla="*/ 75675 w 582633"/>
              <a:gd name="connsiteY3" fmla="*/ 69368 h 732560"/>
              <a:gd name="connsiteX4" fmla="*/ 50450 w 582633"/>
              <a:gd name="connsiteY4" fmla="*/ 100899 h 732560"/>
              <a:gd name="connsiteX5" fmla="*/ 31531 w 582633"/>
              <a:gd name="connsiteY5" fmla="*/ 151349 h 732560"/>
              <a:gd name="connsiteX6" fmla="*/ 25225 w 582633"/>
              <a:gd name="connsiteY6" fmla="*/ 182880 h 732560"/>
              <a:gd name="connsiteX7" fmla="*/ 0 w 582633"/>
              <a:gd name="connsiteY7" fmla="*/ 239635 h 732560"/>
              <a:gd name="connsiteX8" fmla="*/ 6306 w 582633"/>
              <a:gd name="connsiteY8" fmla="*/ 397291 h 732560"/>
              <a:gd name="connsiteX9" fmla="*/ 31531 w 582633"/>
              <a:gd name="connsiteY9" fmla="*/ 441434 h 732560"/>
              <a:gd name="connsiteX10" fmla="*/ 50450 w 582633"/>
              <a:gd name="connsiteY10" fmla="*/ 472965 h 732560"/>
              <a:gd name="connsiteX11" fmla="*/ 81981 w 582633"/>
              <a:gd name="connsiteY11" fmla="*/ 517109 h 732560"/>
              <a:gd name="connsiteX12" fmla="*/ 100900 w 582633"/>
              <a:gd name="connsiteY12" fmla="*/ 523415 h 732560"/>
              <a:gd name="connsiteX13" fmla="*/ 119818 w 582633"/>
              <a:gd name="connsiteY13" fmla="*/ 536027 h 732560"/>
              <a:gd name="connsiteX14" fmla="*/ 145043 w 582633"/>
              <a:gd name="connsiteY14" fmla="*/ 554946 h 732560"/>
              <a:gd name="connsiteX15" fmla="*/ 182880 w 582633"/>
              <a:gd name="connsiteY15" fmla="*/ 561252 h 732560"/>
              <a:gd name="connsiteX16" fmla="*/ 245942 w 582633"/>
              <a:gd name="connsiteY16" fmla="*/ 586477 h 732560"/>
              <a:gd name="connsiteX17" fmla="*/ 302698 w 582633"/>
              <a:gd name="connsiteY17" fmla="*/ 605395 h 732560"/>
              <a:gd name="connsiteX18" fmla="*/ 390985 w 582633"/>
              <a:gd name="connsiteY18" fmla="*/ 624314 h 732560"/>
              <a:gd name="connsiteX19" fmla="*/ 580171 w 582633"/>
              <a:gd name="connsiteY19" fmla="*/ 618008 h 732560"/>
              <a:gd name="connsiteX20" fmla="*/ 573865 w 582633"/>
              <a:gd name="connsiteY20" fmla="*/ 599089 h 732560"/>
              <a:gd name="connsiteX21" fmla="*/ 548640 w 582633"/>
              <a:gd name="connsiteY21" fmla="*/ 586477 h 732560"/>
              <a:gd name="connsiteX22" fmla="*/ 510803 w 582633"/>
              <a:gd name="connsiteY22" fmla="*/ 554946 h 732560"/>
              <a:gd name="connsiteX23" fmla="*/ 472966 w 582633"/>
              <a:gd name="connsiteY23" fmla="*/ 529721 h 732560"/>
              <a:gd name="connsiteX24" fmla="*/ 454047 w 582633"/>
              <a:gd name="connsiteY24" fmla="*/ 523415 h 732560"/>
              <a:gd name="connsiteX25" fmla="*/ 460353 w 582633"/>
              <a:gd name="connsiteY25" fmla="*/ 523415 h 732560"/>
              <a:gd name="connsiteX26" fmla="*/ 472966 w 582633"/>
              <a:gd name="connsiteY26" fmla="*/ 536027 h 732560"/>
              <a:gd name="connsiteX27" fmla="*/ 491884 w 582633"/>
              <a:gd name="connsiteY27" fmla="*/ 542333 h 732560"/>
              <a:gd name="connsiteX28" fmla="*/ 504497 w 582633"/>
              <a:gd name="connsiteY28" fmla="*/ 554946 h 732560"/>
              <a:gd name="connsiteX29" fmla="*/ 536028 w 582633"/>
              <a:gd name="connsiteY29" fmla="*/ 580171 h 732560"/>
              <a:gd name="connsiteX30" fmla="*/ 561253 w 582633"/>
              <a:gd name="connsiteY30" fmla="*/ 611702 h 732560"/>
              <a:gd name="connsiteX31" fmla="*/ 573865 w 582633"/>
              <a:gd name="connsiteY31" fmla="*/ 643233 h 732560"/>
              <a:gd name="connsiteX32" fmla="*/ 536028 w 582633"/>
              <a:gd name="connsiteY32" fmla="*/ 662151 h 732560"/>
              <a:gd name="connsiteX33" fmla="*/ 523415 w 582633"/>
              <a:gd name="connsiteY33" fmla="*/ 674764 h 732560"/>
              <a:gd name="connsiteX34" fmla="*/ 491884 w 582633"/>
              <a:gd name="connsiteY34" fmla="*/ 699989 h 732560"/>
              <a:gd name="connsiteX35" fmla="*/ 466660 w 582633"/>
              <a:gd name="connsiteY35" fmla="*/ 731520 h 732560"/>
              <a:gd name="connsiteX36" fmla="*/ 447741 w 582633"/>
              <a:gd name="connsiteY36" fmla="*/ 731520 h 7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2633" h="732560">
                <a:moveTo>
                  <a:pt x="119818" y="0"/>
                </a:moveTo>
                <a:cubicBezTo>
                  <a:pt x="111410" y="12612"/>
                  <a:pt x="101955" y="24586"/>
                  <a:pt x="94593" y="37837"/>
                </a:cubicBezTo>
                <a:cubicBezTo>
                  <a:pt x="91365" y="43648"/>
                  <a:pt x="91707" y="51055"/>
                  <a:pt x="88287" y="56755"/>
                </a:cubicBezTo>
                <a:cubicBezTo>
                  <a:pt x="85228" y="61853"/>
                  <a:pt x="79389" y="64725"/>
                  <a:pt x="75675" y="69368"/>
                </a:cubicBezTo>
                <a:cubicBezTo>
                  <a:pt x="43854" y="109144"/>
                  <a:pt x="80902" y="70445"/>
                  <a:pt x="50450" y="100899"/>
                </a:cubicBezTo>
                <a:cubicBezTo>
                  <a:pt x="46589" y="110551"/>
                  <a:pt x="34827" y="138163"/>
                  <a:pt x="31531" y="151349"/>
                </a:cubicBezTo>
                <a:cubicBezTo>
                  <a:pt x="28931" y="161747"/>
                  <a:pt x="28830" y="172786"/>
                  <a:pt x="25225" y="182880"/>
                </a:cubicBezTo>
                <a:cubicBezTo>
                  <a:pt x="18262" y="202377"/>
                  <a:pt x="8408" y="220717"/>
                  <a:pt x="0" y="239635"/>
                </a:cubicBezTo>
                <a:cubicBezTo>
                  <a:pt x="2102" y="292187"/>
                  <a:pt x="894" y="344976"/>
                  <a:pt x="6306" y="397291"/>
                </a:cubicBezTo>
                <a:cubicBezTo>
                  <a:pt x="7373" y="407606"/>
                  <a:pt x="25746" y="432179"/>
                  <a:pt x="31531" y="441434"/>
                </a:cubicBezTo>
                <a:cubicBezTo>
                  <a:pt x="38027" y="451828"/>
                  <a:pt x="44968" y="462002"/>
                  <a:pt x="50450" y="472965"/>
                </a:cubicBezTo>
                <a:cubicBezTo>
                  <a:pt x="64629" y="501323"/>
                  <a:pt x="44698" y="490479"/>
                  <a:pt x="81981" y="517109"/>
                </a:cubicBezTo>
                <a:cubicBezTo>
                  <a:pt x="87390" y="520973"/>
                  <a:pt x="94594" y="521313"/>
                  <a:pt x="100900" y="523415"/>
                </a:cubicBezTo>
                <a:cubicBezTo>
                  <a:pt x="107206" y="527619"/>
                  <a:pt x="113651" y="531622"/>
                  <a:pt x="119818" y="536027"/>
                </a:cubicBezTo>
                <a:cubicBezTo>
                  <a:pt x="128371" y="542136"/>
                  <a:pt x="135284" y="551042"/>
                  <a:pt x="145043" y="554946"/>
                </a:cubicBezTo>
                <a:cubicBezTo>
                  <a:pt x="156915" y="559695"/>
                  <a:pt x="170268" y="559150"/>
                  <a:pt x="182880" y="561252"/>
                </a:cubicBezTo>
                <a:cubicBezTo>
                  <a:pt x="226532" y="593991"/>
                  <a:pt x="187765" y="570964"/>
                  <a:pt x="245942" y="586477"/>
                </a:cubicBezTo>
                <a:cubicBezTo>
                  <a:pt x="265211" y="591615"/>
                  <a:pt x="283352" y="600558"/>
                  <a:pt x="302698" y="605395"/>
                </a:cubicBezTo>
                <a:cubicBezTo>
                  <a:pt x="348720" y="616902"/>
                  <a:pt x="319424" y="610002"/>
                  <a:pt x="390985" y="624314"/>
                </a:cubicBezTo>
                <a:cubicBezTo>
                  <a:pt x="454047" y="622212"/>
                  <a:pt x="517666" y="626629"/>
                  <a:pt x="580171" y="618008"/>
                </a:cubicBezTo>
                <a:cubicBezTo>
                  <a:pt x="586756" y="617100"/>
                  <a:pt x="578565" y="603789"/>
                  <a:pt x="573865" y="599089"/>
                </a:cubicBezTo>
                <a:cubicBezTo>
                  <a:pt x="567218" y="592442"/>
                  <a:pt x="557048" y="590681"/>
                  <a:pt x="548640" y="586477"/>
                </a:cubicBezTo>
                <a:cubicBezTo>
                  <a:pt x="531421" y="569257"/>
                  <a:pt x="535791" y="572438"/>
                  <a:pt x="510803" y="554946"/>
                </a:cubicBezTo>
                <a:cubicBezTo>
                  <a:pt x="498385" y="546253"/>
                  <a:pt x="487346" y="534514"/>
                  <a:pt x="472966" y="529721"/>
                </a:cubicBezTo>
                <a:lnTo>
                  <a:pt x="454047" y="523415"/>
                </a:lnTo>
                <a:cubicBezTo>
                  <a:pt x="448548" y="517916"/>
                  <a:pt x="420590" y="491604"/>
                  <a:pt x="460353" y="523415"/>
                </a:cubicBezTo>
                <a:cubicBezTo>
                  <a:pt x="464996" y="527129"/>
                  <a:pt x="467868" y="532968"/>
                  <a:pt x="472966" y="536027"/>
                </a:cubicBezTo>
                <a:cubicBezTo>
                  <a:pt x="478666" y="539447"/>
                  <a:pt x="485578" y="540231"/>
                  <a:pt x="491884" y="542333"/>
                </a:cubicBezTo>
                <a:cubicBezTo>
                  <a:pt x="496088" y="546537"/>
                  <a:pt x="499854" y="551232"/>
                  <a:pt x="504497" y="554946"/>
                </a:cubicBezTo>
                <a:cubicBezTo>
                  <a:pt x="522707" y="569514"/>
                  <a:pt x="522492" y="563252"/>
                  <a:pt x="536028" y="580171"/>
                </a:cubicBezTo>
                <a:cubicBezTo>
                  <a:pt x="567850" y="619948"/>
                  <a:pt x="530798" y="581247"/>
                  <a:pt x="561253" y="611702"/>
                </a:cubicBezTo>
                <a:cubicBezTo>
                  <a:pt x="565457" y="622212"/>
                  <a:pt x="575466" y="632027"/>
                  <a:pt x="573865" y="643233"/>
                </a:cubicBezTo>
                <a:cubicBezTo>
                  <a:pt x="572642" y="651790"/>
                  <a:pt x="541765" y="660239"/>
                  <a:pt x="536028" y="662151"/>
                </a:cubicBezTo>
                <a:cubicBezTo>
                  <a:pt x="531824" y="666355"/>
                  <a:pt x="527929" y="670894"/>
                  <a:pt x="523415" y="674764"/>
                </a:cubicBezTo>
                <a:cubicBezTo>
                  <a:pt x="513196" y="683524"/>
                  <a:pt x="501402" y="690471"/>
                  <a:pt x="491884" y="699989"/>
                </a:cubicBezTo>
                <a:cubicBezTo>
                  <a:pt x="485626" y="706247"/>
                  <a:pt x="477059" y="727360"/>
                  <a:pt x="466660" y="731520"/>
                </a:cubicBezTo>
                <a:cubicBezTo>
                  <a:pt x="460805" y="733862"/>
                  <a:pt x="454047" y="731520"/>
                  <a:pt x="447741" y="7315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28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59832" y="104344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Put the box back together!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5896" y="22136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Front view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221059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Rear view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ctrTitle"/>
          </p:nvPr>
        </p:nvSpPr>
        <p:spPr>
          <a:xfrm>
            <a:off x="90598" y="146018"/>
            <a:ext cx="2088232" cy="864095"/>
          </a:xfrm>
        </p:spPr>
        <p:txBody>
          <a:bodyPr/>
          <a:lstStyle/>
          <a:p>
            <a:r>
              <a:rPr lang="en-GB" dirty="0" smtClean="0">
                <a:solidFill>
                  <a:srgbClr val="3D0097"/>
                </a:solidFill>
                <a:latin typeface="Begum Medium" panose="02000000000000000000"/>
              </a:rPr>
              <a:t>Step 4</a:t>
            </a:r>
            <a:endParaRPr lang="en-GB" dirty="0">
              <a:solidFill>
                <a:srgbClr val="3D0097"/>
              </a:solidFill>
              <a:latin typeface="Begum Medium" panose="0200000000000000000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11535" r="7332" b="705"/>
          <a:stretch/>
        </p:blipFill>
        <p:spPr>
          <a:xfrm>
            <a:off x="251520" y="2955141"/>
            <a:ext cx="4122971" cy="3210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52328"/>
            <a:ext cx="4283968" cy="321297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 rot="2043939">
            <a:off x="801334" y="2683320"/>
            <a:ext cx="582633" cy="732560"/>
          </a:xfrm>
          <a:custGeom>
            <a:avLst/>
            <a:gdLst>
              <a:gd name="connsiteX0" fmla="*/ 119818 w 582633"/>
              <a:gd name="connsiteY0" fmla="*/ 0 h 732560"/>
              <a:gd name="connsiteX1" fmla="*/ 94593 w 582633"/>
              <a:gd name="connsiteY1" fmla="*/ 37837 h 732560"/>
              <a:gd name="connsiteX2" fmla="*/ 88287 w 582633"/>
              <a:gd name="connsiteY2" fmla="*/ 56755 h 732560"/>
              <a:gd name="connsiteX3" fmla="*/ 75675 w 582633"/>
              <a:gd name="connsiteY3" fmla="*/ 69368 h 732560"/>
              <a:gd name="connsiteX4" fmla="*/ 50450 w 582633"/>
              <a:gd name="connsiteY4" fmla="*/ 100899 h 732560"/>
              <a:gd name="connsiteX5" fmla="*/ 31531 w 582633"/>
              <a:gd name="connsiteY5" fmla="*/ 151349 h 732560"/>
              <a:gd name="connsiteX6" fmla="*/ 25225 w 582633"/>
              <a:gd name="connsiteY6" fmla="*/ 182880 h 732560"/>
              <a:gd name="connsiteX7" fmla="*/ 0 w 582633"/>
              <a:gd name="connsiteY7" fmla="*/ 239635 h 732560"/>
              <a:gd name="connsiteX8" fmla="*/ 6306 w 582633"/>
              <a:gd name="connsiteY8" fmla="*/ 397291 h 732560"/>
              <a:gd name="connsiteX9" fmla="*/ 31531 w 582633"/>
              <a:gd name="connsiteY9" fmla="*/ 441434 h 732560"/>
              <a:gd name="connsiteX10" fmla="*/ 50450 w 582633"/>
              <a:gd name="connsiteY10" fmla="*/ 472965 h 732560"/>
              <a:gd name="connsiteX11" fmla="*/ 81981 w 582633"/>
              <a:gd name="connsiteY11" fmla="*/ 517109 h 732560"/>
              <a:gd name="connsiteX12" fmla="*/ 100900 w 582633"/>
              <a:gd name="connsiteY12" fmla="*/ 523415 h 732560"/>
              <a:gd name="connsiteX13" fmla="*/ 119818 w 582633"/>
              <a:gd name="connsiteY13" fmla="*/ 536027 h 732560"/>
              <a:gd name="connsiteX14" fmla="*/ 145043 w 582633"/>
              <a:gd name="connsiteY14" fmla="*/ 554946 h 732560"/>
              <a:gd name="connsiteX15" fmla="*/ 182880 w 582633"/>
              <a:gd name="connsiteY15" fmla="*/ 561252 h 732560"/>
              <a:gd name="connsiteX16" fmla="*/ 245942 w 582633"/>
              <a:gd name="connsiteY16" fmla="*/ 586477 h 732560"/>
              <a:gd name="connsiteX17" fmla="*/ 302698 w 582633"/>
              <a:gd name="connsiteY17" fmla="*/ 605395 h 732560"/>
              <a:gd name="connsiteX18" fmla="*/ 390985 w 582633"/>
              <a:gd name="connsiteY18" fmla="*/ 624314 h 732560"/>
              <a:gd name="connsiteX19" fmla="*/ 580171 w 582633"/>
              <a:gd name="connsiteY19" fmla="*/ 618008 h 732560"/>
              <a:gd name="connsiteX20" fmla="*/ 573865 w 582633"/>
              <a:gd name="connsiteY20" fmla="*/ 599089 h 732560"/>
              <a:gd name="connsiteX21" fmla="*/ 548640 w 582633"/>
              <a:gd name="connsiteY21" fmla="*/ 586477 h 732560"/>
              <a:gd name="connsiteX22" fmla="*/ 510803 w 582633"/>
              <a:gd name="connsiteY22" fmla="*/ 554946 h 732560"/>
              <a:gd name="connsiteX23" fmla="*/ 472966 w 582633"/>
              <a:gd name="connsiteY23" fmla="*/ 529721 h 732560"/>
              <a:gd name="connsiteX24" fmla="*/ 454047 w 582633"/>
              <a:gd name="connsiteY24" fmla="*/ 523415 h 732560"/>
              <a:gd name="connsiteX25" fmla="*/ 460353 w 582633"/>
              <a:gd name="connsiteY25" fmla="*/ 523415 h 732560"/>
              <a:gd name="connsiteX26" fmla="*/ 472966 w 582633"/>
              <a:gd name="connsiteY26" fmla="*/ 536027 h 732560"/>
              <a:gd name="connsiteX27" fmla="*/ 491884 w 582633"/>
              <a:gd name="connsiteY27" fmla="*/ 542333 h 732560"/>
              <a:gd name="connsiteX28" fmla="*/ 504497 w 582633"/>
              <a:gd name="connsiteY28" fmla="*/ 554946 h 732560"/>
              <a:gd name="connsiteX29" fmla="*/ 536028 w 582633"/>
              <a:gd name="connsiteY29" fmla="*/ 580171 h 732560"/>
              <a:gd name="connsiteX30" fmla="*/ 561253 w 582633"/>
              <a:gd name="connsiteY30" fmla="*/ 611702 h 732560"/>
              <a:gd name="connsiteX31" fmla="*/ 573865 w 582633"/>
              <a:gd name="connsiteY31" fmla="*/ 643233 h 732560"/>
              <a:gd name="connsiteX32" fmla="*/ 536028 w 582633"/>
              <a:gd name="connsiteY32" fmla="*/ 662151 h 732560"/>
              <a:gd name="connsiteX33" fmla="*/ 523415 w 582633"/>
              <a:gd name="connsiteY33" fmla="*/ 674764 h 732560"/>
              <a:gd name="connsiteX34" fmla="*/ 491884 w 582633"/>
              <a:gd name="connsiteY34" fmla="*/ 699989 h 732560"/>
              <a:gd name="connsiteX35" fmla="*/ 466660 w 582633"/>
              <a:gd name="connsiteY35" fmla="*/ 731520 h 732560"/>
              <a:gd name="connsiteX36" fmla="*/ 447741 w 582633"/>
              <a:gd name="connsiteY36" fmla="*/ 731520 h 7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2633" h="732560">
                <a:moveTo>
                  <a:pt x="119818" y="0"/>
                </a:moveTo>
                <a:cubicBezTo>
                  <a:pt x="111410" y="12612"/>
                  <a:pt x="101955" y="24586"/>
                  <a:pt x="94593" y="37837"/>
                </a:cubicBezTo>
                <a:cubicBezTo>
                  <a:pt x="91365" y="43648"/>
                  <a:pt x="91707" y="51055"/>
                  <a:pt x="88287" y="56755"/>
                </a:cubicBezTo>
                <a:cubicBezTo>
                  <a:pt x="85228" y="61853"/>
                  <a:pt x="79389" y="64725"/>
                  <a:pt x="75675" y="69368"/>
                </a:cubicBezTo>
                <a:cubicBezTo>
                  <a:pt x="43854" y="109144"/>
                  <a:pt x="80902" y="70445"/>
                  <a:pt x="50450" y="100899"/>
                </a:cubicBezTo>
                <a:cubicBezTo>
                  <a:pt x="46589" y="110551"/>
                  <a:pt x="34827" y="138163"/>
                  <a:pt x="31531" y="151349"/>
                </a:cubicBezTo>
                <a:cubicBezTo>
                  <a:pt x="28931" y="161747"/>
                  <a:pt x="28830" y="172786"/>
                  <a:pt x="25225" y="182880"/>
                </a:cubicBezTo>
                <a:cubicBezTo>
                  <a:pt x="18262" y="202377"/>
                  <a:pt x="8408" y="220717"/>
                  <a:pt x="0" y="239635"/>
                </a:cubicBezTo>
                <a:cubicBezTo>
                  <a:pt x="2102" y="292187"/>
                  <a:pt x="894" y="344976"/>
                  <a:pt x="6306" y="397291"/>
                </a:cubicBezTo>
                <a:cubicBezTo>
                  <a:pt x="7373" y="407606"/>
                  <a:pt x="25746" y="432179"/>
                  <a:pt x="31531" y="441434"/>
                </a:cubicBezTo>
                <a:cubicBezTo>
                  <a:pt x="38027" y="451828"/>
                  <a:pt x="44968" y="462002"/>
                  <a:pt x="50450" y="472965"/>
                </a:cubicBezTo>
                <a:cubicBezTo>
                  <a:pt x="64629" y="501323"/>
                  <a:pt x="44698" y="490479"/>
                  <a:pt x="81981" y="517109"/>
                </a:cubicBezTo>
                <a:cubicBezTo>
                  <a:pt x="87390" y="520973"/>
                  <a:pt x="94594" y="521313"/>
                  <a:pt x="100900" y="523415"/>
                </a:cubicBezTo>
                <a:cubicBezTo>
                  <a:pt x="107206" y="527619"/>
                  <a:pt x="113651" y="531622"/>
                  <a:pt x="119818" y="536027"/>
                </a:cubicBezTo>
                <a:cubicBezTo>
                  <a:pt x="128371" y="542136"/>
                  <a:pt x="135284" y="551042"/>
                  <a:pt x="145043" y="554946"/>
                </a:cubicBezTo>
                <a:cubicBezTo>
                  <a:pt x="156915" y="559695"/>
                  <a:pt x="170268" y="559150"/>
                  <a:pt x="182880" y="561252"/>
                </a:cubicBezTo>
                <a:cubicBezTo>
                  <a:pt x="226532" y="593991"/>
                  <a:pt x="187765" y="570964"/>
                  <a:pt x="245942" y="586477"/>
                </a:cubicBezTo>
                <a:cubicBezTo>
                  <a:pt x="265211" y="591615"/>
                  <a:pt x="283352" y="600558"/>
                  <a:pt x="302698" y="605395"/>
                </a:cubicBezTo>
                <a:cubicBezTo>
                  <a:pt x="348720" y="616902"/>
                  <a:pt x="319424" y="610002"/>
                  <a:pt x="390985" y="624314"/>
                </a:cubicBezTo>
                <a:cubicBezTo>
                  <a:pt x="454047" y="622212"/>
                  <a:pt x="517666" y="626629"/>
                  <a:pt x="580171" y="618008"/>
                </a:cubicBezTo>
                <a:cubicBezTo>
                  <a:pt x="586756" y="617100"/>
                  <a:pt x="578565" y="603789"/>
                  <a:pt x="573865" y="599089"/>
                </a:cubicBezTo>
                <a:cubicBezTo>
                  <a:pt x="567218" y="592442"/>
                  <a:pt x="557048" y="590681"/>
                  <a:pt x="548640" y="586477"/>
                </a:cubicBezTo>
                <a:cubicBezTo>
                  <a:pt x="531421" y="569257"/>
                  <a:pt x="535791" y="572438"/>
                  <a:pt x="510803" y="554946"/>
                </a:cubicBezTo>
                <a:cubicBezTo>
                  <a:pt x="498385" y="546253"/>
                  <a:pt x="487346" y="534514"/>
                  <a:pt x="472966" y="529721"/>
                </a:cubicBezTo>
                <a:lnTo>
                  <a:pt x="454047" y="523415"/>
                </a:lnTo>
                <a:cubicBezTo>
                  <a:pt x="448548" y="517916"/>
                  <a:pt x="420590" y="491604"/>
                  <a:pt x="460353" y="523415"/>
                </a:cubicBezTo>
                <a:cubicBezTo>
                  <a:pt x="464996" y="527129"/>
                  <a:pt x="467868" y="532968"/>
                  <a:pt x="472966" y="536027"/>
                </a:cubicBezTo>
                <a:cubicBezTo>
                  <a:pt x="478666" y="539447"/>
                  <a:pt x="485578" y="540231"/>
                  <a:pt x="491884" y="542333"/>
                </a:cubicBezTo>
                <a:cubicBezTo>
                  <a:pt x="496088" y="546537"/>
                  <a:pt x="499854" y="551232"/>
                  <a:pt x="504497" y="554946"/>
                </a:cubicBezTo>
                <a:cubicBezTo>
                  <a:pt x="522707" y="569514"/>
                  <a:pt x="522492" y="563252"/>
                  <a:pt x="536028" y="580171"/>
                </a:cubicBezTo>
                <a:cubicBezTo>
                  <a:pt x="567850" y="619948"/>
                  <a:pt x="530798" y="581247"/>
                  <a:pt x="561253" y="611702"/>
                </a:cubicBezTo>
                <a:cubicBezTo>
                  <a:pt x="565457" y="622212"/>
                  <a:pt x="575466" y="632027"/>
                  <a:pt x="573865" y="643233"/>
                </a:cubicBezTo>
                <a:cubicBezTo>
                  <a:pt x="572642" y="651790"/>
                  <a:pt x="541765" y="660239"/>
                  <a:pt x="536028" y="662151"/>
                </a:cubicBezTo>
                <a:cubicBezTo>
                  <a:pt x="531824" y="666355"/>
                  <a:pt x="527929" y="670894"/>
                  <a:pt x="523415" y="674764"/>
                </a:cubicBezTo>
                <a:cubicBezTo>
                  <a:pt x="513196" y="683524"/>
                  <a:pt x="501402" y="690471"/>
                  <a:pt x="491884" y="699989"/>
                </a:cubicBezTo>
                <a:cubicBezTo>
                  <a:pt x="485626" y="706247"/>
                  <a:pt x="477059" y="727360"/>
                  <a:pt x="466660" y="731520"/>
                </a:cubicBezTo>
                <a:cubicBezTo>
                  <a:pt x="460805" y="733862"/>
                  <a:pt x="454047" y="731520"/>
                  <a:pt x="447741" y="7315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 rot="18147153" flipH="1">
            <a:off x="7401754" y="2399850"/>
            <a:ext cx="582633" cy="732560"/>
          </a:xfrm>
          <a:custGeom>
            <a:avLst/>
            <a:gdLst>
              <a:gd name="connsiteX0" fmla="*/ 119818 w 582633"/>
              <a:gd name="connsiteY0" fmla="*/ 0 h 732560"/>
              <a:gd name="connsiteX1" fmla="*/ 94593 w 582633"/>
              <a:gd name="connsiteY1" fmla="*/ 37837 h 732560"/>
              <a:gd name="connsiteX2" fmla="*/ 88287 w 582633"/>
              <a:gd name="connsiteY2" fmla="*/ 56755 h 732560"/>
              <a:gd name="connsiteX3" fmla="*/ 75675 w 582633"/>
              <a:gd name="connsiteY3" fmla="*/ 69368 h 732560"/>
              <a:gd name="connsiteX4" fmla="*/ 50450 w 582633"/>
              <a:gd name="connsiteY4" fmla="*/ 100899 h 732560"/>
              <a:gd name="connsiteX5" fmla="*/ 31531 w 582633"/>
              <a:gd name="connsiteY5" fmla="*/ 151349 h 732560"/>
              <a:gd name="connsiteX6" fmla="*/ 25225 w 582633"/>
              <a:gd name="connsiteY6" fmla="*/ 182880 h 732560"/>
              <a:gd name="connsiteX7" fmla="*/ 0 w 582633"/>
              <a:gd name="connsiteY7" fmla="*/ 239635 h 732560"/>
              <a:gd name="connsiteX8" fmla="*/ 6306 w 582633"/>
              <a:gd name="connsiteY8" fmla="*/ 397291 h 732560"/>
              <a:gd name="connsiteX9" fmla="*/ 31531 w 582633"/>
              <a:gd name="connsiteY9" fmla="*/ 441434 h 732560"/>
              <a:gd name="connsiteX10" fmla="*/ 50450 w 582633"/>
              <a:gd name="connsiteY10" fmla="*/ 472965 h 732560"/>
              <a:gd name="connsiteX11" fmla="*/ 81981 w 582633"/>
              <a:gd name="connsiteY11" fmla="*/ 517109 h 732560"/>
              <a:gd name="connsiteX12" fmla="*/ 100900 w 582633"/>
              <a:gd name="connsiteY12" fmla="*/ 523415 h 732560"/>
              <a:gd name="connsiteX13" fmla="*/ 119818 w 582633"/>
              <a:gd name="connsiteY13" fmla="*/ 536027 h 732560"/>
              <a:gd name="connsiteX14" fmla="*/ 145043 w 582633"/>
              <a:gd name="connsiteY14" fmla="*/ 554946 h 732560"/>
              <a:gd name="connsiteX15" fmla="*/ 182880 w 582633"/>
              <a:gd name="connsiteY15" fmla="*/ 561252 h 732560"/>
              <a:gd name="connsiteX16" fmla="*/ 245942 w 582633"/>
              <a:gd name="connsiteY16" fmla="*/ 586477 h 732560"/>
              <a:gd name="connsiteX17" fmla="*/ 302698 w 582633"/>
              <a:gd name="connsiteY17" fmla="*/ 605395 h 732560"/>
              <a:gd name="connsiteX18" fmla="*/ 390985 w 582633"/>
              <a:gd name="connsiteY18" fmla="*/ 624314 h 732560"/>
              <a:gd name="connsiteX19" fmla="*/ 580171 w 582633"/>
              <a:gd name="connsiteY19" fmla="*/ 618008 h 732560"/>
              <a:gd name="connsiteX20" fmla="*/ 573865 w 582633"/>
              <a:gd name="connsiteY20" fmla="*/ 599089 h 732560"/>
              <a:gd name="connsiteX21" fmla="*/ 548640 w 582633"/>
              <a:gd name="connsiteY21" fmla="*/ 586477 h 732560"/>
              <a:gd name="connsiteX22" fmla="*/ 510803 w 582633"/>
              <a:gd name="connsiteY22" fmla="*/ 554946 h 732560"/>
              <a:gd name="connsiteX23" fmla="*/ 472966 w 582633"/>
              <a:gd name="connsiteY23" fmla="*/ 529721 h 732560"/>
              <a:gd name="connsiteX24" fmla="*/ 454047 w 582633"/>
              <a:gd name="connsiteY24" fmla="*/ 523415 h 732560"/>
              <a:gd name="connsiteX25" fmla="*/ 460353 w 582633"/>
              <a:gd name="connsiteY25" fmla="*/ 523415 h 732560"/>
              <a:gd name="connsiteX26" fmla="*/ 472966 w 582633"/>
              <a:gd name="connsiteY26" fmla="*/ 536027 h 732560"/>
              <a:gd name="connsiteX27" fmla="*/ 491884 w 582633"/>
              <a:gd name="connsiteY27" fmla="*/ 542333 h 732560"/>
              <a:gd name="connsiteX28" fmla="*/ 504497 w 582633"/>
              <a:gd name="connsiteY28" fmla="*/ 554946 h 732560"/>
              <a:gd name="connsiteX29" fmla="*/ 536028 w 582633"/>
              <a:gd name="connsiteY29" fmla="*/ 580171 h 732560"/>
              <a:gd name="connsiteX30" fmla="*/ 561253 w 582633"/>
              <a:gd name="connsiteY30" fmla="*/ 611702 h 732560"/>
              <a:gd name="connsiteX31" fmla="*/ 573865 w 582633"/>
              <a:gd name="connsiteY31" fmla="*/ 643233 h 732560"/>
              <a:gd name="connsiteX32" fmla="*/ 536028 w 582633"/>
              <a:gd name="connsiteY32" fmla="*/ 662151 h 732560"/>
              <a:gd name="connsiteX33" fmla="*/ 523415 w 582633"/>
              <a:gd name="connsiteY33" fmla="*/ 674764 h 732560"/>
              <a:gd name="connsiteX34" fmla="*/ 491884 w 582633"/>
              <a:gd name="connsiteY34" fmla="*/ 699989 h 732560"/>
              <a:gd name="connsiteX35" fmla="*/ 466660 w 582633"/>
              <a:gd name="connsiteY35" fmla="*/ 731520 h 732560"/>
              <a:gd name="connsiteX36" fmla="*/ 447741 w 582633"/>
              <a:gd name="connsiteY36" fmla="*/ 731520 h 7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2633" h="732560">
                <a:moveTo>
                  <a:pt x="119818" y="0"/>
                </a:moveTo>
                <a:cubicBezTo>
                  <a:pt x="111410" y="12612"/>
                  <a:pt x="101955" y="24586"/>
                  <a:pt x="94593" y="37837"/>
                </a:cubicBezTo>
                <a:cubicBezTo>
                  <a:pt x="91365" y="43648"/>
                  <a:pt x="91707" y="51055"/>
                  <a:pt x="88287" y="56755"/>
                </a:cubicBezTo>
                <a:cubicBezTo>
                  <a:pt x="85228" y="61853"/>
                  <a:pt x="79389" y="64725"/>
                  <a:pt x="75675" y="69368"/>
                </a:cubicBezTo>
                <a:cubicBezTo>
                  <a:pt x="43854" y="109144"/>
                  <a:pt x="80902" y="70445"/>
                  <a:pt x="50450" y="100899"/>
                </a:cubicBezTo>
                <a:cubicBezTo>
                  <a:pt x="46589" y="110551"/>
                  <a:pt x="34827" y="138163"/>
                  <a:pt x="31531" y="151349"/>
                </a:cubicBezTo>
                <a:cubicBezTo>
                  <a:pt x="28931" y="161747"/>
                  <a:pt x="28830" y="172786"/>
                  <a:pt x="25225" y="182880"/>
                </a:cubicBezTo>
                <a:cubicBezTo>
                  <a:pt x="18262" y="202377"/>
                  <a:pt x="8408" y="220717"/>
                  <a:pt x="0" y="239635"/>
                </a:cubicBezTo>
                <a:cubicBezTo>
                  <a:pt x="2102" y="292187"/>
                  <a:pt x="894" y="344976"/>
                  <a:pt x="6306" y="397291"/>
                </a:cubicBezTo>
                <a:cubicBezTo>
                  <a:pt x="7373" y="407606"/>
                  <a:pt x="25746" y="432179"/>
                  <a:pt x="31531" y="441434"/>
                </a:cubicBezTo>
                <a:cubicBezTo>
                  <a:pt x="38027" y="451828"/>
                  <a:pt x="44968" y="462002"/>
                  <a:pt x="50450" y="472965"/>
                </a:cubicBezTo>
                <a:cubicBezTo>
                  <a:pt x="64629" y="501323"/>
                  <a:pt x="44698" y="490479"/>
                  <a:pt x="81981" y="517109"/>
                </a:cubicBezTo>
                <a:cubicBezTo>
                  <a:pt x="87390" y="520973"/>
                  <a:pt x="94594" y="521313"/>
                  <a:pt x="100900" y="523415"/>
                </a:cubicBezTo>
                <a:cubicBezTo>
                  <a:pt x="107206" y="527619"/>
                  <a:pt x="113651" y="531622"/>
                  <a:pt x="119818" y="536027"/>
                </a:cubicBezTo>
                <a:cubicBezTo>
                  <a:pt x="128371" y="542136"/>
                  <a:pt x="135284" y="551042"/>
                  <a:pt x="145043" y="554946"/>
                </a:cubicBezTo>
                <a:cubicBezTo>
                  <a:pt x="156915" y="559695"/>
                  <a:pt x="170268" y="559150"/>
                  <a:pt x="182880" y="561252"/>
                </a:cubicBezTo>
                <a:cubicBezTo>
                  <a:pt x="226532" y="593991"/>
                  <a:pt x="187765" y="570964"/>
                  <a:pt x="245942" y="586477"/>
                </a:cubicBezTo>
                <a:cubicBezTo>
                  <a:pt x="265211" y="591615"/>
                  <a:pt x="283352" y="600558"/>
                  <a:pt x="302698" y="605395"/>
                </a:cubicBezTo>
                <a:cubicBezTo>
                  <a:pt x="348720" y="616902"/>
                  <a:pt x="319424" y="610002"/>
                  <a:pt x="390985" y="624314"/>
                </a:cubicBezTo>
                <a:cubicBezTo>
                  <a:pt x="454047" y="622212"/>
                  <a:pt x="517666" y="626629"/>
                  <a:pt x="580171" y="618008"/>
                </a:cubicBezTo>
                <a:cubicBezTo>
                  <a:pt x="586756" y="617100"/>
                  <a:pt x="578565" y="603789"/>
                  <a:pt x="573865" y="599089"/>
                </a:cubicBezTo>
                <a:cubicBezTo>
                  <a:pt x="567218" y="592442"/>
                  <a:pt x="557048" y="590681"/>
                  <a:pt x="548640" y="586477"/>
                </a:cubicBezTo>
                <a:cubicBezTo>
                  <a:pt x="531421" y="569257"/>
                  <a:pt x="535791" y="572438"/>
                  <a:pt x="510803" y="554946"/>
                </a:cubicBezTo>
                <a:cubicBezTo>
                  <a:pt x="498385" y="546253"/>
                  <a:pt x="487346" y="534514"/>
                  <a:pt x="472966" y="529721"/>
                </a:cubicBezTo>
                <a:lnTo>
                  <a:pt x="454047" y="523415"/>
                </a:lnTo>
                <a:cubicBezTo>
                  <a:pt x="448548" y="517916"/>
                  <a:pt x="420590" y="491604"/>
                  <a:pt x="460353" y="523415"/>
                </a:cubicBezTo>
                <a:cubicBezTo>
                  <a:pt x="464996" y="527129"/>
                  <a:pt x="467868" y="532968"/>
                  <a:pt x="472966" y="536027"/>
                </a:cubicBezTo>
                <a:cubicBezTo>
                  <a:pt x="478666" y="539447"/>
                  <a:pt x="485578" y="540231"/>
                  <a:pt x="491884" y="542333"/>
                </a:cubicBezTo>
                <a:cubicBezTo>
                  <a:pt x="496088" y="546537"/>
                  <a:pt x="499854" y="551232"/>
                  <a:pt x="504497" y="554946"/>
                </a:cubicBezTo>
                <a:cubicBezTo>
                  <a:pt x="522707" y="569514"/>
                  <a:pt x="522492" y="563252"/>
                  <a:pt x="536028" y="580171"/>
                </a:cubicBezTo>
                <a:cubicBezTo>
                  <a:pt x="567850" y="619948"/>
                  <a:pt x="530798" y="581247"/>
                  <a:pt x="561253" y="611702"/>
                </a:cubicBezTo>
                <a:cubicBezTo>
                  <a:pt x="565457" y="622212"/>
                  <a:pt x="575466" y="632027"/>
                  <a:pt x="573865" y="643233"/>
                </a:cubicBezTo>
                <a:cubicBezTo>
                  <a:pt x="572642" y="651790"/>
                  <a:pt x="541765" y="660239"/>
                  <a:pt x="536028" y="662151"/>
                </a:cubicBezTo>
                <a:cubicBezTo>
                  <a:pt x="531824" y="666355"/>
                  <a:pt x="527929" y="670894"/>
                  <a:pt x="523415" y="674764"/>
                </a:cubicBezTo>
                <a:cubicBezTo>
                  <a:pt x="513196" y="683524"/>
                  <a:pt x="501402" y="690471"/>
                  <a:pt x="491884" y="699989"/>
                </a:cubicBezTo>
                <a:cubicBezTo>
                  <a:pt x="485626" y="706247"/>
                  <a:pt x="477059" y="727360"/>
                  <a:pt x="466660" y="731520"/>
                </a:cubicBezTo>
                <a:cubicBezTo>
                  <a:pt x="460805" y="733862"/>
                  <a:pt x="454047" y="731520"/>
                  <a:pt x="447741" y="7315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94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05127" y="1148156"/>
            <a:ext cx="529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Cut out animal shapes and stick them on lollipop sticks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or use cardboard if you don’t have lollipop sticks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" r="10069" b="2843"/>
          <a:stretch/>
        </p:blipFill>
        <p:spPr>
          <a:xfrm rot="16200000">
            <a:off x="2700045" y="1197002"/>
            <a:ext cx="3595733" cy="56207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8316" y="6264737"/>
            <a:ext cx="579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Tip: Make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simple shadow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puppets, and not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too big!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276168"/>
            <a:ext cx="1251459" cy="967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816926"/>
            <a:ext cx="1251459" cy="13581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6" y="5024124"/>
            <a:ext cx="980125" cy="1285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04128"/>
            <a:ext cx="1251459" cy="905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1398126"/>
            <a:ext cx="1251459" cy="1258747"/>
          </a:xfrm>
          <a:prstGeom prst="rect">
            <a:avLst/>
          </a:prstGeom>
        </p:spPr>
      </p:pic>
      <p:sp>
        <p:nvSpPr>
          <p:cNvPr id="14" name="Title 3"/>
          <p:cNvSpPr>
            <a:spLocks noGrp="1"/>
          </p:cNvSpPr>
          <p:nvPr>
            <p:ph type="ctrTitle"/>
          </p:nvPr>
        </p:nvSpPr>
        <p:spPr>
          <a:xfrm>
            <a:off x="90598" y="146018"/>
            <a:ext cx="2088232" cy="864095"/>
          </a:xfrm>
        </p:spPr>
        <p:txBody>
          <a:bodyPr/>
          <a:lstStyle/>
          <a:p>
            <a:r>
              <a:rPr lang="en-GB" dirty="0" smtClean="0">
                <a:solidFill>
                  <a:srgbClr val="3D0097"/>
                </a:solidFill>
                <a:latin typeface="Begum Medium" panose="02000000000000000000"/>
              </a:rPr>
              <a:t>Step 5</a:t>
            </a:r>
            <a:endParaRPr lang="en-GB" dirty="0">
              <a:solidFill>
                <a:srgbClr val="3D0097"/>
              </a:solidFill>
              <a:latin typeface="Begum Medium" panose="0200000000000000000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9506" y="3143799"/>
            <a:ext cx="980126" cy="1645790"/>
            <a:chOff x="611561" y="2829675"/>
            <a:chExt cx="980126" cy="1645790"/>
          </a:xfrm>
        </p:grpSpPr>
        <p:sp>
          <p:nvSpPr>
            <p:cNvPr id="18" name="Rectangle 17"/>
            <p:cNvSpPr/>
            <p:nvPr/>
          </p:nvSpPr>
          <p:spPr>
            <a:xfrm>
              <a:off x="611561" y="2829675"/>
              <a:ext cx="980126" cy="16457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2034" y="3232746"/>
              <a:ext cx="1645789" cy="839648"/>
            </a:xfrm>
            <a:prstGeom prst="rect">
              <a:avLst/>
            </a:prstGeom>
          </p:spPr>
        </p:pic>
      </p:grpSp>
      <p:sp>
        <p:nvSpPr>
          <p:cNvPr id="17" name="Freeform 16"/>
          <p:cNvSpPr/>
          <p:nvPr/>
        </p:nvSpPr>
        <p:spPr>
          <a:xfrm rot="1138598">
            <a:off x="1749447" y="1759898"/>
            <a:ext cx="432048" cy="817212"/>
          </a:xfrm>
          <a:custGeom>
            <a:avLst/>
            <a:gdLst>
              <a:gd name="connsiteX0" fmla="*/ 119818 w 582633"/>
              <a:gd name="connsiteY0" fmla="*/ 0 h 732560"/>
              <a:gd name="connsiteX1" fmla="*/ 94593 w 582633"/>
              <a:gd name="connsiteY1" fmla="*/ 37837 h 732560"/>
              <a:gd name="connsiteX2" fmla="*/ 88287 w 582633"/>
              <a:gd name="connsiteY2" fmla="*/ 56755 h 732560"/>
              <a:gd name="connsiteX3" fmla="*/ 75675 w 582633"/>
              <a:gd name="connsiteY3" fmla="*/ 69368 h 732560"/>
              <a:gd name="connsiteX4" fmla="*/ 50450 w 582633"/>
              <a:gd name="connsiteY4" fmla="*/ 100899 h 732560"/>
              <a:gd name="connsiteX5" fmla="*/ 31531 w 582633"/>
              <a:gd name="connsiteY5" fmla="*/ 151349 h 732560"/>
              <a:gd name="connsiteX6" fmla="*/ 25225 w 582633"/>
              <a:gd name="connsiteY6" fmla="*/ 182880 h 732560"/>
              <a:gd name="connsiteX7" fmla="*/ 0 w 582633"/>
              <a:gd name="connsiteY7" fmla="*/ 239635 h 732560"/>
              <a:gd name="connsiteX8" fmla="*/ 6306 w 582633"/>
              <a:gd name="connsiteY8" fmla="*/ 397291 h 732560"/>
              <a:gd name="connsiteX9" fmla="*/ 31531 w 582633"/>
              <a:gd name="connsiteY9" fmla="*/ 441434 h 732560"/>
              <a:gd name="connsiteX10" fmla="*/ 50450 w 582633"/>
              <a:gd name="connsiteY10" fmla="*/ 472965 h 732560"/>
              <a:gd name="connsiteX11" fmla="*/ 81981 w 582633"/>
              <a:gd name="connsiteY11" fmla="*/ 517109 h 732560"/>
              <a:gd name="connsiteX12" fmla="*/ 100900 w 582633"/>
              <a:gd name="connsiteY12" fmla="*/ 523415 h 732560"/>
              <a:gd name="connsiteX13" fmla="*/ 119818 w 582633"/>
              <a:gd name="connsiteY13" fmla="*/ 536027 h 732560"/>
              <a:gd name="connsiteX14" fmla="*/ 145043 w 582633"/>
              <a:gd name="connsiteY14" fmla="*/ 554946 h 732560"/>
              <a:gd name="connsiteX15" fmla="*/ 182880 w 582633"/>
              <a:gd name="connsiteY15" fmla="*/ 561252 h 732560"/>
              <a:gd name="connsiteX16" fmla="*/ 245942 w 582633"/>
              <a:gd name="connsiteY16" fmla="*/ 586477 h 732560"/>
              <a:gd name="connsiteX17" fmla="*/ 302698 w 582633"/>
              <a:gd name="connsiteY17" fmla="*/ 605395 h 732560"/>
              <a:gd name="connsiteX18" fmla="*/ 390985 w 582633"/>
              <a:gd name="connsiteY18" fmla="*/ 624314 h 732560"/>
              <a:gd name="connsiteX19" fmla="*/ 580171 w 582633"/>
              <a:gd name="connsiteY19" fmla="*/ 618008 h 732560"/>
              <a:gd name="connsiteX20" fmla="*/ 573865 w 582633"/>
              <a:gd name="connsiteY20" fmla="*/ 599089 h 732560"/>
              <a:gd name="connsiteX21" fmla="*/ 548640 w 582633"/>
              <a:gd name="connsiteY21" fmla="*/ 586477 h 732560"/>
              <a:gd name="connsiteX22" fmla="*/ 510803 w 582633"/>
              <a:gd name="connsiteY22" fmla="*/ 554946 h 732560"/>
              <a:gd name="connsiteX23" fmla="*/ 472966 w 582633"/>
              <a:gd name="connsiteY23" fmla="*/ 529721 h 732560"/>
              <a:gd name="connsiteX24" fmla="*/ 454047 w 582633"/>
              <a:gd name="connsiteY24" fmla="*/ 523415 h 732560"/>
              <a:gd name="connsiteX25" fmla="*/ 460353 w 582633"/>
              <a:gd name="connsiteY25" fmla="*/ 523415 h 732560"/>
              <a:gd name="connsiteX26" fmla="*/ 472966 w 582633"/>
              <a:gd name="connsiteY26" fmla="*/ 536027 h 732560"/>
              <a:gd name="connsiteX27" fmla="*/ 491884 w 582633"/>
              <a:gd name="connsiteY27" fmla="*/ 542333 h 732560"/>
              <a:gd name="connsiteX28" fmla="*/ 504497 w 582633"/>
              <a:gd name="connsiteY28" fmla="*/ 554946 h 732560"/>
              <a:gd name="connsiteX29" fmla="*/ 536028 w 582633"/>
              <a:gd name="connsiteY29" fmla="*/ 580171 h 732560"/>
              <a:gd name="connsiteX30" fmla="*/ 561253 w 582633"/>
              <a:gd name="connsiteY30" fmla="*/ 611702 h 732560"/>
              <a:gd name="connsiteX31" fmla="*/ 573865 w 582633"/>
              <a:gd name="connsiteY31" fmla="*/ 643233 h 732560"/>
              <a:gd name="connsiteX32" fmla="*/ 536028 w 582633"/>
              <a:gd name="connsiteY32" fmla="*/ 662151 h 732560"/>
              <a:gd name="connsiteX33" fmla="*/ 523415 w 582633"/>
              <a:gd name="connsiteY33" fmla="*/ 674764 h 732560"/>
              <a:gd name="connsiteX34" fmla="*/ 491884 w 582633"/>
              <a:gd name="connsiteY34" fmla="*/ 699989 h 732560"/>
              <a:gd name="connsiteX35" fmla="*/ 466660 w 582633"/>
              <a:gd name="connsiteY35" fmla="*/ 731520 h 732560"/>
              <a:gd name="connsiteX36" fmla="*/ 447741 w 582633"/>
              <a:gd name="connsiteY36" fmla="*/ 731520 h 7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2633" h="732560">
                <a:moveTo>
                  <a:pt x="119818" y="0"/>
                </a:moveTo>
                <a:cubicBezTo>
                  <a:pt x="111410" y="12612"/>
                  <a:pt x="101955" y="24586"/>
                  <a:pt x="94593" y="37837"/>
                </a:cubicBezTo>
                <a:cubicBezTo>
                  <a:pt x="91365" y="43648"/>
                  <a:pt x="91707" y="51055"/>
                  <a:pt x="88287" y="56755"/>
                </a:cubicBezTo>
                <a:cubicBezTo>
                  <a:pt x="85228" y="61853"/>
                  <a:pt x="79389" y="64725"/>
                  <a:pt x="75675" y="69368"/>
                </a:cubicBezTo>
                <a:cubicBezTo>
                  <a:pt x="43854" y="109144"/>
                  <a:pt x="80902" y="70445"/>
                  <a:pt x="50450" y="100899"/>
                </a:cubicBezTo>
                <a:cubicBezTo>
                  <a:pt x="46589" y="110551"/>
                  <a:pt x="34827" y="138163"/>
                  <a:pt x="31531" y="151349"/>
                </a:cubicBezTo>
                <a:cubicBezTo>
                  <a:pt x="28931" y="161747"/>
                  <a:pt x="28830" y="172786"/>
                  <a:pt x="25225" y="182880"/>
                </a:cubicBezTo>
                <a:cubicBezTo>
                  <a:pt x="18262" y="202377"/>
                  <a:pt x="8408" y="220717"/>
                  <a:pt x="0" y="239635"/>
                </a:cubicBezTo>
                <a:cubicBezTo>
                  <a:pt x="2102" y="292187"/>
                  <a:pt x="894" y="344976"/>
                  <a:pt x="6306" y="397291"/>
                </a:cubicBezTo>
                <a:cubicBezTo>
                  <a:pt x="7373" y="407606"/>
                  <a:pt x="25746" y="432179"/>
                  <a:pt x="31531" y="441434"/>
                </a:cubicBezTo>
                <a:cubicBezTo>
                  <a:pt x="38027" y="451828"/>
                  <a:pt x="44968" y="462002"/>
                  <a:pt x="50450" y="472965"/>
                </a:cubicBezTo>
                <a:cubicBezTo>
                  <a:pt x="64629" y="501323"/>
                  <a:pt x="44698" y="490479"/>
                  <a:pt x="81981" y="517109"/>
                </a:cubicBezTo>
                <a:cubicBezTo>
                  <a:pt x="87390" y="520973"/>
                  <a:pt x="94594" y="521313"/>
                  <a:pt x="100900" y="523415"/>
                </a:cubicBezTo>
                <a:cubicBezTo>
                  <a:pt x="107206" y="527619"/>
                  <a:pt x="113651" y="531622"/>
                  <a:pt x="119818" y="536027"/>
                </a:cubicBezTo>
                <a:cubicBezTo>
                  <a:pt x="128371" y="542136"/>
                  <a:pt x="135284" y="551042"/>
                  <a:pt x="145043" y="554946"/>
                </a:cubicBezTo>
                <a:cubicBezTo>
                  <a:pt x="156915" y="559695"/>
                  <a:pt x="170268" y="559150"/>
                  <a:pt x="182880" y="561252"/>
                </a:cubicBezTo>
                <a:cubicBezTo>
                  <a:pt x="226532" y="593991"/>
                  <a:pt x="187765" y="570964"/>
                  <a:pt x="245942" y="586477"/>
                </a:cubicBezTo>
                <a:cubicBezTo>
                  <a:pt x="265211" y="591615"/>
                  <a:pt x="283352" y="600558"/>
                  <a:pt x="302698" y="605395"/>
                </a:cubicBezTo>
                <a:cubicBezTo>
                  <a:pt x="348720" y="616902"/>
                  <a:pt x="319424" y="610002"/>
                  <a:pt x="390985" y="624314"/>
                </a:cubicBezTo>
                <a:cubicBezTo>
                  <a:pt x="454047" y="622212"/>
                  <a:pt x="517666" y="626629"/>
                  <a:pt x="580171" y="618008"/>
                </a:cubicBezTo>
                <a:cubicBezTo>
                  <a:pt x="586756" y="617100"/>
                  <a:pt x="578565" y="603789"/>
                  <a:pt x="573865" y="599089"/>
                </a:cubicBezTo>
                <a:cubicBezTo>
                  <a:pt x="567218" y="592442"/>
                  <a:pt x="557048" y="590681"/>
                  <a:pt x="548640" y="586477"/>
                </a:cubicBezTo>
                <a:cubicBezTo>
                  <a:pt x="531421" y="569257"/>
                  <a:pt x="535791" y="572438"/>
                  <a:pt x="510803" y="554946"/>
                </a:cubicBezTo>
                <a:cubicBezTo>
                  <a:pt x="498385" y="546253"/>
                  <a:pt x="487346" y="534514"/>
                  <a:pt x="472966" y="529721"/>
                </a:cubicBezTo>
                <a:lnTo>
                  <a:pt x="454047" y="523415"/>
                </a:lnTo>
                <a:cubicBezTo>
                  <a:pt x="448548" y="517916"/>
                  <a:pt x="420590" y="491604"/>
                  <a:pt x="460353" y="523415"/>
                </a:cubicBezTo>
                <a:cubicBezTo>
                  <a:pt x="464996" y="527129"/>
                  <a:pt x="467868" y="532968"/>
                  <a:pt x="472966" y="536027"/>
                </a:cubicBezTo>
                <a:cubicBezTo>
                  <a:pt x="478666" y="539447"/>
                  <a:pt x="485578" y="540231"/>
                  <a:pt x="491884" y="542333"/>
                </a:cubicBezTo>
                <a:cubicBezTo>
                  <a:pt x="496088" y="546537"/>
                  <a:pt x="499854" y="551232"/>
                  <a:pt x="504497" y="554946"/>
                </a:cubicBezTo>
                <a:cubicBezTo>
                  <a:pt x="522707" y="569514"/>
                  <a:pt x="522492" y="563252"/>
                  <a:pt x="536028" y="580171"/>
                </a:cubicBezTo>
                <a:cubicBezTo>
                  <a:pt x="567850" y="619948"/>
                  <a:pt x="530798" y="581247"/>
                  <a:pt x="561253" y="611702"/>
                </a:cubicBezTo>
                <a:cubicBezTo>
                  <a:pt x="565457" y="622212"/>
                  <a:pt x="575466" y="632027"/>
                  <a:pt x="573865" y="643233"/>
                </a:cubicBezTo>
                <a:cubicBezTo>
                  <a:pt x="572642" y="651790"/>
                  <a:pt x="541765" y="660239"/>
                  <a:pt x="536028" y="662151"/>
                </a:cubicBezTo>
                <a:cubicBezTo>
                  <a:pt x="531824" y="666355"/>
                  <a:pt x="527929" y="670894"/>
                  <a:pt x="523415" y="674764"/>
                </a:cubicBezTo>
                <a:cubicBezTo>
                  <a:pt x="513196" y="683524"/>
                  <a:pt x="501402" y="690471"/>
                  <a:pt x="491884" y="699989"/>
                </a:cubicBezTo>
                <a:cubicBezTo>
                  <a:pt x="485626" y="706247"/>
                  <a:pt x="477059" y="727360"/>
                  <a:pt x="466660" y="731520"/>
                </a:cubicBezTo>
                <a:cubicBezTo>
                  <a:pt x="460805" y="733862"/>
                  <a:pt x="454047" y="731520"/>
                  <a:pt x="447741" y="7315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7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" t="7065" r="3301" b="2860"/>
          <a:stretch/>
        </p:blipFill>
        <p:spPr>
          <a:xfrm>
            <a:off x="1079612" y="1196752"/>
            <a:ext cx="6984776" cy="51626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63888" y="404664"/>
            <a:ext cx="2631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Get a torch ready…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(or a phone torch)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 rot="3305472">
            <a:off x="3019577" y="684714"/>
            <a:ext cx="582633" cy="732560"/>
          </a:xfrm>
          <a:custGeom>
            <a:avLst/>
            <a:gdLst>
              <a:gd name="connsiteX0" fmla="*/ 119818 w 582633"/>
              <a:gd name="connsiteY0" fmla="*/ 0 h 732560"/>
              <a:gd name="connsiteX1" fmla="*/ 94593 w 582633"/>
              <a:gd name="connsiteY1" fmla="*/ 37837 h 732560"/>
              <a:gd name="connsiteX2" fmla="*/ 88287 w 582633"/>
              <a:gd name="connsiteY2" fmla="*/ 56755 h 732560"/>
              <a:gd name="connsiteX3" fmla="*/ 75675 w 582633"/>
              <a:gd name="connsiteY3" fmla="*/ 69368 h 732560"/>
              <a:gd name="connsiteX4" fmla="*/ 50450 w 582633"/>
              <a:gd name="connsiteY4" fmla="*/ 100899 h 732560"/>
              <a:gd name="connsiteX5" fmla="*/ 31531 w 582633"/>
              <a:gd name="connsiteY5" fmla="*/ 151349 h 732560"/>
              <a:gd name="connsiteX6" fmla="*/ 25225 w 582633"/>
              <a:gd name="connsiteY6" fmla="*/ 182880 h 732560"/>
              <a:gd name="connsiteX7" fmla="*/ 0 w 582633"/>
              <a:gd name="connsiteY7" fmla="*/ 239635 h 732560"/>
              <a:gd name="connsiteX8" fmla="*/ 6306 w 582633"/>
              <a:gd name="connsiteY8" fmla="*/ 397291 h 732560"/>
              <a:gd name="connsiteX9" fmla="*/ 31531 w 582633"/>
              <a:gd name="connsiteY9" fmla="*/ 441434 h 732560"/>
              <a:gd name="connsiteX10" fmla="*/ 50450 w 582633"/>
              <a:gd name="connsiteY10" fmla="*/ 472965 h 732560"/>
              <a:gd name="connsiteX11" fmla="*/ 81981 w 582633"/>
              <a:gd name="connsiteY11" fmla="*/ 517109 h 732560"/>
              <a:gd name="connsiteX12" fmla="*/ 100900 w 582633"/>
              <a:gd name="connsiteY12" fmla="*/ 523415 h 732560"/>
              <a:gd name="connsiteX13" fmla="*/ 119818 w 582633"/>
              <a:gd name="connsiteY13" fmla="*/ 536027 h 732560"/>
              <a:gd name="connsiteX14" fmla="*/ 145043 w 582633"/>
              <a:gd name="connsiteY14" fmla="*/ 554946 h 732560"/>
              <a:gd name="connsiteX15" fmla="*/ 182880 w 582633"/>
              <a:gd name="connsiteY15" fmla="*/ 561252 h 732560"/>
              <a:gd name="connsiteX16" fmla="*/ 245942 w 582633"/>
              <a:gd name="connsiteY16" fmla="*/ 586477 h 732560"/>
              <a:gd name="connsiteX17" fmla="*/ 302698 w 582633"/>
              <a:gd name="connsiteY17" fmla="*/ 605395 h 732560"/>
              <a:gd name="connsiteX18" fmla="*/ 390985 w 582633"/>
              <a:gd name="connsiteY18" fmla="*/ 624314 h 732560"/>
              <a:gd name="connsiteX19" fmla="*/ 580171 w 582633"/>
              <a:gd name="connsiteY19" fmla="*/ 618008 h 732560"/>
              <a:gd name="connsiteX20" fmla="*/ 573865 w 582633"/>
              <a:gd name="connsiteY20" fmla="*/ 599089 h 732560"/>
              <a:gd name="connsiteX21" fmla="*/ 548640 w 582633"/>
              <a:gd name="connsiteY21" fmla="*/ 586477 h 732560"/>
              <a:gd name="connsiteX22" fmla="*/ 510803 w 582633"/>
              <a:gd name="connsiteY22" fmla="*/ 554946 h 732560"/>
              <a:gd name="connsiteX23" fmla="*/ 472966 w 582633"/>
              <a:gd name="connsiteY23" fmla="*/ 529721 h 732560"/>
              <a:gd name="connsiteX24" fmla="*/ 454047 w 582633"/>
              <a:gd name="connsiteY24" fmla="*/ 523415 h 732560"/>
              <a:gd name="connsiteX25" fmla="*/ 460353 w 582633"/>
              <a:gd name="connsiteY25" fmla="*/ 523415 h 732560"/>
              <a:gd name="connsiteX26" fmla="*/ 472966 w 582633"/>
              <a:gd name="connsiteY26" fmla="*/ 536027 h 732560"/>
              <a:gd name="connsiteX27" fmla="*/ 491884 w 582633"/>
              <a:gd name="connsiteY27" fmla="*/ 542333 h 732560"/>
              <a:gd name="connsiteX28" fmla="*/ 504497 w 582633"/>
              <a:gd name="connsiteY28" fmla="*/ 554946 h 732560"/>
              <a:gd name="connsiteX29" fmla="*/ 536028 w 582633"/>
              <a:gd name="connsiteY29" fmla="*/ 580171 h 732560"/>
              <a:gd name="connsiteX30" fmla="*/ 561253 w 582633"/>
              <a:gd name="connsiteY30" fmla="*/ 611702 h 732560"/>
              <a:gd name="connsiteX31" fmla="*/ 573865 w 582633"/>
              <a:gd name="connsiteY31" fmla="*/ 643233 h 732560"/>
              <a:gd name="connsiteX32" fmla="*/ 536028 w 582633"/>
              <a:gd name="connsiteY32" fmla="*/ 662151 h 732560"/>
              <a:gd name="connsiteX33" fmla="*/ 523415 w 582633"/>
              <a:gd name="connsiteY33" fmla="*/ 674764 h 732560"/>
              <a:gd name="connsiteX34" fmla="*/ 491884 w 582633"/>
              <a:gd name="connsiteY34" fmla="*/ 699989 h 732560"/>
              <a:gd name="connsiteX35" fmla="*/ 466660 w 582633"/>
              <a:gd name="connsiteY35" fmla="*/ 731520 h 732560"/>
              <a:gd name="connsiteX36" fmla="*/ 447741 w 582633"/>
              <a:gd name="connsiteY36" fmla="*/ 731520 h 7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2633" h="732560">
                <a:moveTo>
                  <a:pt x="119818" y="0"/>
                </a:moveTo>
                <a:cubicBezTo>
                  <a:pt x="111410" y="12612"/>
                  <a:pt x="101955" y="24586"/>
                  <a:pt x="94593" y="37837"/>
                </a:cubicBezTo>
                <a:cubicBezTo>
                  <a:pt x="91365" y="43648"/>
                  <a:pt x="91707" y="51055"/>
                  <a:pt x="88287" y="56755"/>
                </a:cubicBezTo>
                <a:cubicBezTo>
                  <a:pt x="85228" y="61853"/>
                  <a:pt x="79389" y="64725"/>
                  <a:pt x="75675" y="69368"/>
                </a:cubicBezTo>
                <a:cubicBezTo>
                  <a:pt x="43854" y="109144"/>
                  <a:pt x="80902" y="70445"/>
                  <a:pt x="50450" y="100899"/>
                </a:cubicBezTo>
                <a:cubicBezTo>
                  <a:pt x="46589" y="110551"/>
                  <a:pt x="34827" y="138163"/>
                  <a:pt x="31531" y="151349"/>
                </a:cubicBezTo>
                <a:cubicBezTo>
                  <a:pt x="28931" y="161747"/>
                  <a:pt x="28830" y="172786"/>
                  <a:pt x="25225" y="182880"/>
                </a:cubicBezTo>
                <a:cubicBezTo>
                  <a:pt x="18262" y="202377"/>
                  <a:pt x="8408" y="220717"/>
                  <a:pt x="0" y="239635"/>
                </a:cubicBezTo>
                <a:cubicBezTo>
                  <a:pt x="2102" y="292187"/>
                  <a:pt x="894" y="344976"/>
                  <a:pt x="6306" y="397291"/>
                </a:cubicBezTo>
                <a:cubicBezTo>
                  <a:pt x="7373" y="407606"/>
                  <a:pt x="25746" y="432179"/>
                  <a:pt x="31531" y="441434"/>
                </a:cubicBezTo>
                <a:cubicBezTo>
                  <a:pt x="38027" y="451828"/>
                  <a:pt x="44968" y="462002"/>
                  <a:pt x="50450" y="472965"/>
                </a:cubicBezTo>
                <a:cubicBezTo>
                  <a:pt x="64629" y="501323"/>
                  <a:pt x="44698" y="490479"/>
                  <a:pt x="81981" y="517109"/>
                </a:cubicBezTo>
                <a:cubicBezTo>
                  <a:pt x="87390" y="520973"/>
                  <a:pt x="94594" y="521313"/>
                  <a:pt x="100900" y="523415"/>
                </a:cubicBezTo>
                <a:cubicBezTo>
                  <a:pt x="107206" y="527619"/>
                  <a:pt x="113651" y="531622"/>
                  <a:pt x="119818" y="536027"/>
                </a:cubicBezTo>
                <a:cubicBezTo>
                  <a:pt x="128371" y="542136"/>
                  <a:pt x="135284" y="551042"/>
                  <a:pt x="145043" y="554946"/>
                </a:cubicBezTo>
                <a:cubicBezTo>
                  <a:pt x="156915" y="559695"/>
                  <a:pt x="170268" y="559150"/>
                  <a:pt x="182880" y="561252"/>
                </a:cubicBezTo>
                <a:cubicBezTo>
                  <a:pt x="226532" y="593991"/>
                  <a:pt x="187765" y="570964"/>
                  <a:pt x="245942" y="586477"/>
                </a:cubicBezTo>
                <a:cubicBezTo>
                  <a:pt x="265211" y="591615"/>
                  <a:pt x="283352" y="600558"/>
                  <a:pt x="302698" y="605395"/>
                </a:cubicBezTo>
                <a:cubicBezTo>
                  <a:pt x="348720" y="616902"/>
                  <a:pt x="319424" y="610002"/>
                  <a:pt x="390985" y="624314"/>
                </a:cubicBezTo>
                <a:cubicBezTo>
                  <a:pt x="454047" y="622212"/>
                  <a:pt x="517666" y="626629"/>
                  <a:pt x="580171" y="618008"/>
                </a:cubicBezTo>
                <a:cubicBezTo>
                  <a:pt x="586756" y="617100"/>
                  <a:pt x="578565" y="603789"/>
                  <a:pt x="573865" y="599089"/>
                </a:cubicBezTo>
                <a:cubicBezTo>
                  <a:pt x="567218" y="592442"/>
                  <a:pt x="557048" y="590681"/>
                  <a:pt x="548640" y="586477"/>
                </a:cubicBezTo>
                <a:cubicBezTo>
                  <a:pt x="531421" y="569257"/>
                  <a:pt x="535791" y="572438"/>
                  <a:pt x="510803" y="554946"/>
                </a:cubicBezTo>
                <a:cubicBezTo>
                  <a:pt x="498385" y="546253"/>
                  <a:pt x="487346" y="534514"/>
                  <a:pt x="472966" y="529721"/>
                </a:cubicBezTo>
                <a:lnTo>
                  <a:pt x="454047" y="523415"/>
                </a:lnTo>
                <a:cubicBezTo>
                  <a:pt x="448548" y="517916"/>
                  <a:pt x="420590" y="491604"/>
                  <a:pt x="460353" y="523415"/>
                </a:cubicBezTo>
                <a:cubicBezTo>
                  <a:pt x="464996" y="527129"/>
                  <a:pt x="467868" y="532968"/>
                  <a:pt x="472966" y="536027"/>
                </a:cubicBezTo>
                <a:cubicBezTo>
                  <a:pt x="478666" y="539447"/>
                  <a:pt x="485578" y="540231"/>
                  <a:pt x="491884" y="542333"/>
                </a:cubicBezTo>
                <a:cubicBezTo>
                  <a:pt x="496088" y="546537"/>
                  <a:pt x="499854" y="551232"/>
                  <a:pt x="504497" y="554946"/>
                </a:cubicBezTo>
                <a:cubicBezTo>
                  <a:pt x="522707" y="569514"/>
                  <a:pt x="522492" y="563252"/>
                  <a:pt x="536028" y="580171"/>
                </a:cubicBezTo>
                <a:cubicBezTo>
                  <a:pt x="567850" y="619948"/>
                  <a:pt x="530798" y="581247"/>
                  <a:pt x="561253" y="611702"/>
                </a:cubicBezTo>
                <a:cubicBezTo>
                  <a:pt x="565457" y="622212"/>
                  <a:pt x="575466" y="632027"/>
                  <a:pt x="573865" y="643233"/>
                </a:cubicBezTo>
                <a:cubicBezTo>
                  <a:pt x="572642" y="651790"/>
                  <a:pt x="541765" y="660239"/>
                  <a:pt x="536028" y="662151"/>
                </a:cubicBezTo>
                <a:cubicBezTo>
                  <a:pt x="531824" y="666355"/>
                  <a:pt x="527929" y="670894"/>
                  <a:pt x="523415" y="674764"/>
                </a:cubicBezTo>
                <a:cubicBezTo>
                  <a:pt x="513196" y="683524"/>
                  <a:pt x="501402" y="690471"/>
                  <a:pt x="491884" y="699989"/>
                </a:cubicBezTo>
                <a:cubicBezTo>
                  <a:pt x="485626" y="706247"/>
                  <a:pt x="477059" y="727360"/>
                  <a:pt x="466660" y="731520"/>
                </a:cubicBezTo>
                <a:cubicBezTo>
                  <a:pt x="460805" y="733862"/>
                  <a:pt x="454047" y="731520"/>
                  <a:pt x="447741" y="7315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90598" y="146018"/>
            <a:ext cx="2088232" cy="864095"/>
          </a:xfrm>
        </p:spPr>
        <p:txBody>
          <a:bodyPr/>
          <a:lstStyle/>
          <a:p>
            <a:r>
              <a:rPr lang="en-GB" dirty="0" smtClean="0">
                <a:solidFill>
                  <a:srgbClr val="3D0097"/>
                </a:solidFill>
                <a:latin typeface="Begum Medium" panose="02000000000000000000"/>
              </a:rPr>
              <a:t>Step 6</a:t>
            </a:r>
            <a:endParaRPr lang="en-GB" dirty="0">
              <a:solidFill>
                <a:srgbClr val="3D0097"/>
              </a:solidFill>
              <a:latin typeface="Begum Medium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849743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11910" y="1010113"/>
            <a:ext cx="191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Show time!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3923928" cy="2942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5517232"/>
            <a:ext cx="6976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See what happens when you move the puppet closer to the torch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stories will you tell using your puppet theatre?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60848"/>
            <a:ext cx="3923928" cy="2942946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90598" y="146018"/>
            <a:ext cx="2088232" cy="864095"/>
          </a:xfrm>
        </p:spPr>
        <p:txBody>
          <a:bodyPr/>
          <a:lstStyle/>
          <a:p>
            <a:r>
              <a:rPr lang="en-GB" dirty="0" smtClean="0">
                <a:solidFill>
                  <a:srgbClr val="3D0097"/>
                </a:solidFill>
                <a:latin typeface="Begum Medium" panose="02000000000000000000"/>
              </a:rPr>
              <a:t>Step 7</a:t>
            </a:r>
            <a:endParaRPr lang="en-GB" dirty="0">
              <a:solidFill>
                <a:srgbClr val="3D0097"/>
              </a:solidFill>
              <a:latin typeface="Begum Medium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3683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167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Begum Medium</vt:lpstr>
      <vt:lpstr>Calibri</vt:lpstr>
      <vt:lpstr>Office Theme</vt:lpstr>
      <vt:lpstr>Make a Bug Shadow Theatre</vt:lpstr>
      <vt:lpstr>You will need:</vt:lpstr>
      <vt:lpstr>Step 1</vt:lpstr>
      <vt:lpstr>Step 2</vt:lpstr>
      <vt:lpstr>Step 3</vt:lpstr>
      <vt:lpstr>Step 4</vt:lpstr>
      <vt:lpstr>Step 5</vt:lpstr>
      <vt:lpstr>Step 6</vt:lpstr>
      <vt:lpstr>Step 7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Rory Saturday!!</dc:title>
  <dc:creator>Ella</dc:creator>
  <cp:lastModifiedBy>Bartley, Izzy</cp:lastModifiedBy>
  <cp:revision>103</cp:revision>
  <dcterms:created xsi:type="dcterms:W3CDTF">2020-04-22T11:32:24Z</dcterms:created>
  <dcterms:modified xsi:type="dcterms:W3CDTF">2020-08-05T08:40:15Z</dcterms:modified>
</cp:coreProperties>
</file>