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Lst>
  <p:sldSz cx="9144000" cy="6858000" type="screen4x3"/>
  <p:notesSz cx="6858000" cy="9144000"/>
  <p:photoAlbum layout="4pic"/>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3250A-D1E8-49E9-A3F1-B385BABF9469}" type="datetimeFigureOut">
              <a:rPr lang="en-GB" smtClean="0"/>
              <a:pPr/>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34D09-07A6-4760-82B8-B334E75A42F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3250A-D1E8-49E9-A3F1-B385BABF9469}" type="datetimeFigureOut">
              <a:rPr lang="en-GB" smtClean="0"/>
              <a:pPr/>
              <a:t>20/01/2013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34D09-07A6-4760-82B8-B334E75A42F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0.jpeg"/><Relationship Id="rId18" Type="http://schemas.openxmlformats.org/officeDocument/2006/relationships/image" Target="../media/image1.jpeg"/><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2.jpeg"/><Relationship Id="rId12" Type="http://schemas.openxmlformats.org/officeDocument/2006/relationships/image" Target="../media/image5.jpeg"/><Relationship Id="rId17" Type="http://schemas.openxmlformats.org/officeDocument/2006/relationships/image" Target="../media/image17.jpeg"/><Relationship Id="rId2" Type="http://schemas.openxmlformats.org/officeDocument/2006/relationships/image" Target="../media/image20.jpeg"/><Relationship Id="rId16" Type="http://schemas.openxmlformats.org/officeDocument/2006/relationships/image" Target="../media/image14.jpeg"/><Relationship Id="rId20"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3.jpeg"/><Relationship Id="rId5" Type="http://schemas.openxmlformats.org/officeDocument/2006/relationships/image" Target="../media/image11.jpeg"/><Relationship Id="rId15" Type="http://schemas.openxmlformats.org/officeDocument/2006/relationships/image" Target="../media/image16.jpeg"/><Relationship Id="rId10" Type="http://schemas.openxmlformats.org/officeDocument/2006/relationships/image" Target="../media/image19.jpeg"/><Relationship Id="rId19" Type="http://schemas.openxmlformats.org/officeDocument/2006/relationships/image" Target="../media/image6.jpeg"/><Relationship Id="rId4" Type="http://schemas.openxmlformats.org/officeDocument/2006/relationships/image" Target="../media/image7.jpeg"/><Relationship Id="rId9" Type="http://schemas.openxmlformats.org/officeDocument/2006/relationships/image" Target="../media/image15.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784976" cy="1152128"/>
          </a:xfrm>
        </p:spPr>
        <p:txBody>
          <a:bodyPr>
            <a:normAutofit fontScale="90000"/>
          </a:bodyPr>
          <a:lstStyle/>
          <a:p>
            <a:r>
              <a:rPr lang="en-GB" sz="1800" b="1" dirty="0" smtClean="0">
                <a:latin typeface="Arial" pitchFamily="34" charset="0"/>
                <a:cs typeface="Arial" pitchFamily="34" charset="0"/>
              </a:rPr>
              <a:t>These details of fonts are from </a:t>
            </a:r>
            <a:r>
              <a:rPr lang="en-GB" sz="1800" b="1" dirty="0" err="1" smtClean="0">
                <a:latin typeface="Arial" pitchFamily="34" charset="0"/>
                <a:cs typeface="Arial" pitchFamily="34" charset="0"/>
              </a:rPr>
              <a:t>M&amp;S</a:t>
            </a:r>
            <a:r>
              <a:rPr lang="en-GB" sz="1800" b="1" dirty="0" smtClean="0">
                <a:latin typeface="Arial" pitchFamily="34" charset="0"/>
                <a:cs typeface="Arial" pitchFamily="34" charset="0"/>
              </a:rPr>
              <a:t> biscuit tins. Look carefully at the enlarged details of fonts. Whilst still in the slide view (not slide show) copy and paste the font near their correct tin on the next page. To make it more difficult the pictures have been reversed!</a:t>
            </a:r>
            <a:endParaRPr lang="en-GB" sz="1800" b="1" dirty="0"/>
          </a:p>
        </p:txBody>
      </p:sp>
      <p:sp>
        <p:nvSpPr>
          <p:cNvPr id="22" name="Subtitle 21"/>
          <p:cNvSpPr>
            <a:spLocks noGrp="1"/>
          </p:cNvSpPr>
          <p:nvPr>
            <p:ph type="subTitle" idx="1"/>
          </p:nvPr>
        </p:nvSpPr>
        <p:spPr>
          <a:xfrm>
            <a:off x="323528" y="6453336"/>
            <a:ext cx="8568952" cy="404664"/>
          </a:xfrm>
        </p:spPr>
        <p:txBody>
          <a:bodyPr>
            <a:normAutofit/>
          </a:bodyPr>
          <a:lstStyle/>
          <a:p>
            <a:r>
              <a:rPr lang="en-GB" sz="1200" dirty="0" smtClean="0">
                <a:latin typeface="Arial" pitchFamily="34" charset="0"/>
                <a:cs typeface="Arial" pitchFamily="34" charset="0"/>
              </a:rPr>
              <a:t>Resource created by </a:t>
            </a:r>
            <a:r>
              <a:rPr lang="en-GB" sz="1200" dirty="0" err="1" smtClean="0">
                <a:latin typeface="Arial" pitchFamily="34" charset="0"/>
                <a:cs typeface="Arial" pitchFamily="34" charset="0"/>
              </a:rPr>
              <a:t>www.mylearning.org</a:t>
            </a:r>
            <a:r>
              <a:rPr lang="en-GB" sz="1200" dirty="0" smtClean="0">
                <a:latin typeface="Arial" pitchFamily="34" charset="0"/>
                <a:cs typeface="Arial" pitchFamily="34" charset="0"/>
              </a:rPr>
              <a:t>  Images © </a:t>
            </a:r>
            <a:r>
              <a:rPr lang="en-GB" sz="1200" dirty="0" err="1" smtClean="0">
                <a:latin typeface="Arial" pitchFamily="34" charset="0"/>
                <a:cs typeface="Arial" pitchFamily="34" charset="0"/>
              </a:rPr>
              <a:t>M&amp;S</a:t>
            </a:r>
            <a:r>
              <a:rPr lang="en-GB" sz="1200" dirty="0" smtClean="0">
                <a:latin typeface="Arial" pitchFamily="34" charset="0"/>
                <a:cs typeface="Arial" pitchFamily="34" charset="0"/>
              </a:rPr>
              <a:t> Company Archive</a:t>
            </a:r>
            <a:endParaRPr lang="en-GB" sz="1200" dirty="0">
              <a:latin typeface="Arial" pitchFamily="34" charset="0"/>
              <a:cs typeface="Arial" pitchFamily="34" charset="0"/>
            </a:endParaRPr>
          </a:p>
        </p:txBody>
      </p:sp>
      <p:pic>
        <p:nvPicPr>
          <p:cNvPr id="3" name="Picture 2" descr="Font 1.jpg"/>
          <p:cNvPicPr>
            <a:picLocks noChangeAspect="1"/>
          </p:cNvPicPr>
          <p:nvPr/>
        </p:nvPicPr>
        <p:blipFill>
          <a:blip r:embed="rId2" cstate="print"/>
          <a:stretch>
            <a:fillRect/>
          </a:stretch>
        </p:blipFill>
        <p:spPr>
          <a:xfrm flipH="1">
            <a:off x="827584" y="1196752"/>
            <a:ext cx="1362947" cy="1062637"/>
          </a:xfrm>
          <a:prstGeom prst="rect">
            <a:avLst/>
          </a:prstGeom>
        </p:spPr>
      </p:pic>
      <p:pic>
        <p:nvPicPr>
          <p:cNvPr id="4" name="Picture 3" descr="Font 2.jpg"/>
          <p:cNvPicPr>
            <a:picLocks noChangeAspect="1"/>
          </p:cNvPicPr>
          <p:nvPr/>
        </p:nvPicPr>
        <p:blipFill>
          <a:blip r:embed="rId3" cstate="print"/>
          <a:stretch>
            <a:fillRect/>
          </a:stretch>
        </p:blipFill>
        <p:spPr>
          <a:xfrm flipH="1">
            <a:off x="2555776" y="1124744"/>
            <a:ext cx="1430768" cy="1115514"/>
          </a:xfrm>
          <a:prstGeom prst="rect">
            <a:avLst/>
          </a:prstGeom>
        </p:spPr>
      </p:pic>
      <p:pic>
        <p:nvPicPr>
          <p:cNvPr id="5" name="Picture 4" descr="Font 3.jpg"/>
          <p:cNvPicPr>
            <a:picLocks noChangeAspect="1"/>
          </p:cNvPicPr>
          <p:nvPr/>
        </p:nvPicPr>
        <p:blipFill>
          <a:blip r:embed="rId4" cstate="print"/>
          <a:stretch>
            <a:fillRect/>
          </a:stretch>
        </p:blipFill>
        <p:spPr>
          <a:xfrm flipH="1">
            <a:off x="4644008" y="1124744"/>
            <a:ext cx="1481742" cy="1155255"/>
          </a:xfrm>
          <a:prstGeom prst="rect">
            <a:avLst/>
          </a:prstGeom>
        </p:spPr>
      </p:pic>
      <p:pic>
        <p:nvPicPr>
          <p:cNvPr id="6" name="Picture 5" descr="Font 4.jpg"/>
          <p:cNvPicPr>
            <a:picLocks noChangeAspect="1"/>
          </p:cNvPicPr>
          <p:nvPr/>
        </p:nvPicPr>
        <p:blipFill>
          <a:blip r:embed="rId5" cstate="print"/>
          <a:stretch>
            <a:fillRect/>
          </a:stretch>
        </p:blipFill>
        <p:spPr>
          <a:xfrm flipH="1">
            <a:off x="6804248" y="1124744"/>
            <a:ext cx="1512168" cy="1174081"/>
          </a:xfrm>
          <a:prstGeom prst="rect">
            <a:avLst/>
          </a:prstGeom>
        </p:spPr>
      </p:pic>
      <p:pic>
        <p:nvPicPr>
          <p:cNvPr id="7" name="Picture 6" descr="Font 5.jpg"/>
          <p:cNvPicPr>
            <a:picLocks noChangeAspect="1"/>
          </p:cNvPicPr>
          <p:nvPr/>
        </p:nvPicPr>
        <p:blipFill>
          <a:blip r:embed="rId6" cstate="print"/>
          <a:stretch>
            <a:fillRect/>
          </a:stretch>
        </p:blipFill>
        <p:spPr>
          <a:xfrm>
            <a:off x="-1044624" y="-6724128"/>
            <a:ext cx="7019214" cy="5472608"/>
          </a:xfrm>
          <a:prstGeom prst="rect">
            <a:avLst/>
          </a:prstGeom>
        </p:spPr>
      </p:pic>
      <p:pic>
        <p:nvPicPr>
          <p:cNvPr id="9" name="Picture 8" descr="Font 6.jpg"/>
          <p:cNvPicPr>
            <a:picLocks noChangeAspect="1"/>
          </p:cNvPicPr>
          <p:nvPr/>
        </p:nvPicPr>
        <p:blipFill>
          <a:blip r:embed="rId7" cstate="print"/>
          <a:stretch>
            <a:fillRect/>
          </a:stretch>
        </p:blipFill>
        <p:spPr>
          <a:xfrm flipH="1">
            <a:off x="2627784" y="2348880"/>
            <a:ext cx="1442606" cy="1124744"/>
          </a:xfrm>
          <a:prstGeom prst="rect">
            <a:avLst/>
          </a:prstGeom>
        </p:spPr>
      </p:pic>
      <p:pic>
        <p:nvPicPr>
          <p:cNvPr id="10" name="Picture 9" descr="Font 5.jpg"/>
          <p:cNvPicPr>
            <a:picLocks noChangeAspect="1"/>
          </p:cNvPicPr>
          <p:nvPr/>
        </p:nvPicPr>
        <p:blipFill>
          <a:blip r:embed="rId6" cstate="print"/>
          <a:stretch>
            <a:fillRect/>
          </a:stretch>
        </p:blipFill>
        <p:spPr>
          <a:xfrm flipH="1">
            <a:off x="683568" y="2420888"/>
            <a:ext cx="1477730" cy="1152128"/>
          </a:xfrm>
          <a:prstGeom prst="rect">
            <a:avLst/>
          </a:prstGeom>
        </p:spPr>
      </p:pic>
      <p:pic>
        <p:nvPicPr>
          <p:cNvPr id="11" name="Picture 10" descr="Font 7.jpg"/>
          <p:cNvPicPr>
            <a:picLocks noChangeAspect="1"/>
          </p:cNvPicPr>
          <p:nvPr/>
        </p:nvPicPr>
        <p:blipFill>
          <a:blip r:embed="rId8" cstate="print"/>
          <a:stretch>
            <a:fillRect/>
          </a:stretch>
        </p:blipFill>
        <p:spPr>
          <a:xfrm flipH="1">
            <a:off x="4644008" y="2492896"/>
            <a:ext cx="1447683" cy="1127846"/>
          </a:xfrm>
          <a:prstGeom prst="rect">
            <a:avLst/>
          </a:prstGeom>
        </p:spPr>
      </p:pic>
      <p:pic>
        <p:nvPicPr>
          <p:cNvPr id="12" name="Picture 11" descr="Font 8.jpg"/>
          <p:cNvPicPr>
            <a:picLocks noChangeAspect="1"/>
          </p:cNvPicPr>
          <p:nvPr/>
        </p:nvPicPr>
        <p:blipFill>
          <a:blip r:embed="rId9" cstate="print"/>
          <a:stretch>
            <a:fillRect/>
          </a:stretch>
        </p:blipFill>
        <p:spPr>
          <a:xfrm flipH="1">
            <a:off x="6804248" y="2492896"/>
            <a:ext cx="1466772" cy="1143585"/>
          </a:xfrm>
          <a:prstGeom prst="rect">
            <a:avLst/>
          </a:prstGeom>
        </p:spPr>
      </p:pic>
      <p:pic>
        <p:nvPicPr>
          <p:cNvPr id="13" name="Picture 12" descr="Font 9.jpg"/>
          <p:cNvPicPr>
            <a:picLocks noChangeAspect="1"/>
          </p:cNvPicPr>
          <p:nvPr/>
        </p:nvPicPr>
        <p:blipFill>
          <a:blip r:embed="rId10" cstate="print"/>
          <a:stretch>
            <a:fillRect/>
          </a:stretch>
        </p:blipFill>
        <p:spPr>
          <a:xfrm flipH="1">
            <a:off x="611560" y="3789040"/>
            <a:ext cx="1542791" cy="1202854"/>
          </a:xfrm>
          <a:prstGeom prst="rect">
            <a:avLst/>
          </a:prstGeom>
        </p:spPr>
      </p:pic>
      <p:pic>
        <p:nvPicPr>
          <p:cNvPr id="14" name="Picture 13" descr="Font 10.jpg"/>
          <p:cNvPicPr>
            <a:picLocks noChangeAspect="1"/>
          </p:cNvPicPr>
          <p:nvPr/>
        </p:nvPicPr>
        <p:blipFill>
          <a:blip r:embed="rId11" cstate="print"/>
          <a:stretch>
            <a:fillRect/>
          </a:stretch>
        </p:blipFill>
        <p:spPr>
          <a:xfrm flipH="1">
            <a:off x="2627784" y="3789040"/>
            <a:ext cx="1498080" cy="1167994"/>
          </a:xfrm>
          <a:prstGeom prst="rect">
            <a:avLst/>
          </a:prstGeom>
        </p:spPr>
      </p:pic>
      <p:pic>
        <p:nvPicPr>
          <p:cNvPr id="15" name="Picture 14" descr="Font 11.jpg"/>
          <p:cNvPicPr>
            <a:picLocks noChangeAspect="1"/>
          </p:cNvPicPr>
          <p:nvPr/>
        </p:nvPicPr>
        <p:blipFill>
          <a:blip r:embed="rId12" cstate="print"/>
          <a:stretch>
            <a:fillRect/>
          </a:stretch>
        </p:blipFill>
        <p:spPr>
          <a:xfrm flipH="1">
            <a:off x="4644008" y="3789040"/>
            <a:ext cx="1527822" cy="1191183"/>
          </a:xfrm>
          <a:prstGeom prst="rect">
            <a:avLst/>
          </a:prstGeom>
        </p:spPr>
      </p:pic>
      <p:pic>
        <p:nvPicPr>
          <p:cNvPr id="16" name="Picture 15" descr="Font 12.jpg"/>
          <p:cNvPicPr>
            <a:picLocks noChangeAspect="1"/>
          </p:cNvPicPr>
          <p:nvPr/>
        </p:nvPicPr>
        <p:blipFill>
          <a:blip r:embed="rId13" cstate="print"/>
          <a:stretch>
            <a:fillRect/>
          </a:stretch>
        </p:blipFill>
        <p:spPr>
          <a:xfrm flipH="1">
            <a:off x="6804248" y="3717032"/>
            <a:ext cx="1526080" cy="1189825"/>
          </a:xfrm>
          <a:prstGeom prst="rect">
            <a:avLst/>
          </a:prstGeom>
        </p:spPr>
      </p:pic>
      <p:pic>
        <p:nvPicPr>
          <p:cNvPr id="17" name="Picture 16" descr="Font 13.jpg"/>
          <p:cNvPicPr>
            <a:picLocks noChangeAspect="1"/>
          </p:cNvPicPr>
          <p:nvPr/>
        </p:nvPicPr>
        <p:blipFill>
          <a:blip r:embed="rId14" cstate="print"/>
          <a:stretch>
            <a:fillRect/>
          </a:stretch>
        </p:blipFill>
        <p:spPr>
          <a:xfrm flipH="1">
            <a:off x="683568" y="5085184"/>
            <a:ext cx="1518429" cy="1183860"/>
          </a:xfrm>
          <a:prstGeom prst="rect">
            <a:avLst/>
          </a:prstGeom>
        </p:spPr>
      </p:pic>
      <p:pic>
        <p:nvPicPr>
          <p:cNvPr id="18" name="Picture 17" descr="Font 14.jpg"/>
          <p:cNvPicPr>
            <a:picLocks noChangeAspect="1"/>
          </p:cNvPicPr>
          <p:nvPr/>
        </p:nvPicPr>
        <p:blipFill>
          <a:blip r:embed="rId15" cstate="print"/>
          <a:stretch>
            <a:fillRect/>
          </a:stretch>
        </p:blipFill>
        <p:spPr>
          <a:xfrm flipH="1">
            <a:off x="2627784" y="5085184"/>
            <a:ext cx="1570087" cy="1224136"/>
          </a:xfrm>
          <a:prstGeom prst="rect">
            <a:avLst/>
          </a:prstGeom>
        </p:spPr>
      </p:pic>
      <p:pic>
        <p:nvPicPr>
          <p:cNvPr id="19" name="Picture 18" descr="Font 15.jpg"/>
          <p:cNvPicPr>
            <a:picLocks noChangeAspect="1"/>
          </p:cNvPicPr>
          <p:nvPr/>
        </p:nvPicPr>
        <p:blipFill>
          <a:blip r:embed="rId16" cstate="print"/>
          <a:stretch>
            <a:fillRect/>
          </a:stretch>
        </p:blipFill>
        <p:spPr>
          <a:xfrm flipH="1">
            <a:off x="4644008" y="5229200"/>
            <a:ext cx="1440160" cy="1122836"/>
          </a:xfrm>
          <a:prstGeom prst="rect">
            <a:avLst/>
          </a:prstGeom>
        </p:spPr>
      </p:pic>
      <p:pic>
        <p:nvPicPr>
          <p:cNvPr id="20" name="Picture 19" descr="Font 16.jpg"/>
          <p:cNvPicPr>
            <a:picLocks noChangeAspect="1"/>
          </p:cNvPicPr>
          <p:nvPr/>
        </p:nvPicPr>
        <p:blipFill>
          <a:blip r:embed="rId17" cstate="print"/>
          <a:stretch>
            <a:fillRect/>
          </a:stretch>
        </p:blipFill>
        <p:spPr>
          <a:xfrm flipH="1">
            <a:off x="6876256" y="5085184"/>
            <a:ext cx="1512168" cy="11789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Family-biscuits.jpg"/>
          <p:cNvPicPr>
            <a:picLocks noChangeAspect="1"/>
          </p:cNvPicPr>
          <p:nvPr/>
        </p:nvPicPr>
        <p:blipFill>
          <a:blip r:embed="rId2" cstate="print"/>
          <a:stretch>
            <a:fillRect/>
          </a:stretch>
        </p:blipFill>
        <p:spPr>
          <a:xfrm>
            <a:off x="1331640" y="1412776"/>
            <a:ext cx="2867810" cy="2150858"/>
          </a:xfrm>
          <a:prstGeom prst="rect">
            <a:avLst/>
          </a:prstGeom>
        </p:spPr>
      </p:pic>
      <p:pic>
        <p:nvPicPr>
          <p:cNvPr id="6" name="Picture 5" descr="Assorted-Creams--Skylon-Ref.jpg"/>
          <p:cNvPicPr>
            <a:picLocks noChangeAspect="1"/>
          </p:cNvPicPr>
          <p:nvPr/>
        </p:nvPicPr>
        <p:blipFill>
          <a:blip r:embed="rId3" cstate="print"/>
          <a:stretch>
            <a:fillRect/>
          </a:stretch>
        </p:blipFill>
        <p:spPr>
          <a:xfrm>
            <a:off x="5436096" y="1556792"/>
            <a:ext cx="2705661" cy="2104814"/>
          </a:xfrm>
          <a:prstGeom prst="rect">
            <a:avLst/>
          </a:prstGeom>
        </p:spPr>
      </p:pic>
      <p:pic>
        <p:nvPicPr>
          <p:cNvPr id="7" name="Picture 6" descr="Bookcase_MnS_2011.JPG"/>
          <p:cNvPicPr>
            <a:picLocks noChangeAspect="1"/>
          </p:cNvPicPr>
          <p:nvPr/>
        </p:nvPicPr>
        <p:blipFill>
          <a:blip r:embed="rId4" cstate="print"/>
          <a:stretch>
            <a:fillRect/>
          </a:stretch>
        </p:blipFill>
        <p:spPr>
          <a:xfrm>
            <a:off x="1331640" y="3861048"/>
            <a:ext cx="2928277" cy="2276872"/>
          </a:xfrm>
          <a:prstGeom prst="rect">
            <a:avLst/>
          </a:prstGeom>
        </p:spPr>
      </p:pic>
      <p:pic>
        <p:nvPicPr>
          <p:cNvPr id="8" name="Picture 7" descr="Christmas-Biscuits-Oct-2006.jpg"/>
          <p:cNvPicPr>
            <a:picLocks noChangeAspect="1"/>
          </p:cNvPicPr>
          <p:nvPr/>
        </p:nvPicPr>
        <p:blipFill>
          <a:blip r:embed="rId5" cstate="print"/>
          <a:stretch>
            <a:fillRect/>
          </a:stretch>
        </p:blipFill>
        <p:spPr>
          <a:xfrm>
            <a:off x="5436096" y="4005064"/>
            <a:ext cx="2742496" cy="2132856"/>
          </a:xfrm>
          <a:prstGeom prst="rect">
            <a:avLst/>
          </a:prstGeom>
        </p:spPr>
      </p:pic>
      <p:sp>
        <p:nvSpPr>
          <p:cNvPr id="9" name="Title 8"/>
          <p:cNvSpPr>
            <a:spLocks noGrp="1"/>
          </p:cNvSpPr>
          <p:nvPr>
            <p:ph type="ctrTitle"/>
          </p:nvPr>
        </p:nvSpPr>
        <p:spPr>
          <a:xfrm>
            <a:off x="251520" y="188641"/>
            <a:ext cx="8640960" cy="1008111"/>
          </a:xfrm>
        </p:spPr>
        <p:txBody>
          <a:bodyPr>
            <a:noAutofit/>
          </a:bodyPr>
          <a:lstStyle/>
          <a:p>
            <a:r>
              <a:rPr lang="en-GB" sz="1800" b="1" dirty="0" smtClean="0">
                <a:latin typeface="Arial" pitchFamily="34" charset="0"/>
                <a:cs typeface="Arial" pitchFamily="34" charset="0"/>
              </a:rPr>
              <a:t>When you think you’ve chosen the right fonts for the correct tin click on all objects in your group, from the Home tab go to Arrange, choose Group from the drop down menu. Your main picture and fonts will then be grouped.</a:t>
            </a:r>
            <a:endParaRPr lang="en-GB" sz="1800" b="1" dirty="0">
              <a:latin typeface="Arial" pitchFamily="34" charset="0"/>
              <a:cs typeface="Arial" pitchFamily="34" charset="0"/>
            </a:endParaRPr>
          </a:p>
        </p:txBody>
      </p:sp>
      <p:sp>
        <p:nvSpPr>
          <p:cNvPr id="10" name="Subtitle 9"/>
          <p:cNvSpPr>
            <a:spLocks noGrp="1"/>
          </p:cNvSpPr>
          <p:nvPr>
            <p:ph type="subTitle" idx="1"/>
          </p:nvPr>
        </p:nvSpPr>
        <p:spPr>
          <a:xfrm>
            <a:off x="251520" y="6093296"/>
            <a:ext cx="8640960" cy="764704"/>
          </a:xfrm>
        </p:spPr>
        <p:txBody>
          <a:bodyPr>
            <a:normAutofit fontScale="85000" lnSpcReduction="20000"/>
          </a:bodyPr>
          <a:lstStyle/>
          <a:p>
            <a:endParaRPr lang="en-GB" dirty="0"/>
          </a:p>
          <a:p>
            <a:r>
              <a:rPr lang="en-GB" sz="2200" dirty="0" smtClean="0">
                <a:latin typeface="Arial" pitchFamily="34" charset="0"/>
                <a:cs typeface="Arial" pitchFamily="34" charset="0"/>
              </a:rPr>
              <a:t>Resource created by </a:t>
            </a:r>
            <a:r>
              <a:rPr lang="en-GB" sz="2200" dirty="0" err="1" smtClean="0">
                <a:latin typeface="Arial" pitchFamily="34" charset="0"/>
                <a:cs typeface="Arial" pitchFamily="34" charset="0"/>
              </a:rPr>
              <a:t>www.mylearning.org</a:t>
            </a:r>
            <a:r>
              <a:rPr lang="en-GB" sz="2200" dirty="0" smtClean="0">
                <a:latin typeface="Arial" pitchFamily="34" charset="0"/>
                <a:cs typeface="Arial" pitchFamily="34" charset="0"/>
              </a:rPr>
              <a:t>  Images © </a:t>
            </a:r>
            <a:r>
              <a:rPr lang="en-GB" sz="2200" dirty="0" err="1" smtClean="0">
                <a:latin typeface="Arial" pitchFamily="34" charset="0"/>
                <a:cs typeface="Arial" pitchFamily="34" charset="0"/>
              </a:rPr>
              <a:t>M&amp;S</a:t>
            </a:r>
            <a:r>
              <a:rPr lang="en-GB" sz="2200" dirty="0" smtClean="0">
                <a:latin typeface="Arial" pitchFamily="34" charset="0"/>
                <a:cs typeface="Arial" pitchFamily="34" charset="0"/>
              </a:rPr>
              <a:t> Company Archive </a:t>
            </a:r>
            <a:endParaRPr lang="en-GB" sz="2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220072" y="3573016"/>
            <a:ext cx="3103867" cy="2638666"/>
            <a:chOff x="5436096" y="3789040"/>
            <a:chExt cx="3103867" cy="2638666"/>
          </a:xfrm>
        </p:grpSpPr>
        <p:pic>
          <p:nvPicPr>
            <p:cNvPr id="8" name="Picture 7" descr="Christmas-Biscuits-Oct-2006.jpg"/>
            <p:cNvPicPr>
              <a:picLocks noChangeAspect="1"/>
            </p:cNvPicPr>
            <p:nvPr/>
          </p:nvPicPr>
          <p:blipFill>
            <a:blip r:embed="rId2" cstate="print"/>
            <a:stretch>
              <a:fillRect/>
            </a:stretch>
          </p:blipFill>
          <p:spPr>
            <a:xfrm>
              <a:off x="5693226" y="4077072"/>
              <a:ext cx="2742496" cy="2132856"/>
            </a:xfrm>
            <a:prstGeom prst="rect">
              <a:avLst/>
            </a:prstGeom>
          </p:spPr>
        </p:pic>
        <p:pic>
          <p:nvPicPr>
            <p:cNvPr id="12" name="Picture 11" descr="Font 4.jpg"/>
            <p:cNvPicPr>
              <a:picLocks noChangeAspect="1"/>
            </p:cNvPicPr>
            <p:nvPr/>
          </p:nvPicPr>
          <p:blipFill>
            <a:blip r:embed="rId3" cstate="print"/>
            <a:stretch>
              <a:fillRect/>
            </a:stretch>
          </p:blipFill>
          <p:spPr>
            <a:xfrm flipH="1">
              <a:off x="5724128" y="3789040"/>
              <a:ext cx="1080120" cy="838629"/>
            </a:xfrm>
            <a:prstGeom prst="rect">
              <a:avLst/>
            </a:prstGeom>
          </p:spPr>
        </p:pic>
        <p:pic>
          <p:nvPicPr>
            <p:cNvPr id="13" name="Picture 12" descr="Font 7.jpg"/>
            <p:cNvPicPr>
              <a:picLocks noChangeAspect="1"/>
            </p:cNvPicPr>
            <p:nvPr/>
          </p:nvPicPr>
          <p:blipFill>
            <a:blip r:embed="rId4" cstate="print"/>
            <a:stretch>
              <a:fillRect/>
            </a:stretch>
          </p:blipFill>
          <p:spPr>
            <a:xfrm flipH="1">
              <a:off x="7596336" y="3789040"/>
              <a:ext cx="943627" cy="735151"/>
            </a:xfrm>
            <a:prstGeom prst="rect">
              <a:avLst/>
            </a:prstGeom>
          </p:spPr>
        </p:pic>
        <p:pic>
          <p:nvPicPr>
            <p:cNvPr id="19" name="Picture 18" descr="Font 11.jpg"/>
            <p:cNvPicPr>
              <a:picLocks noChangeAspect="1"/>
            </p:cNvPicPr>
            <p:nvPr/>
          </p:nvPicPr>
          <p:blipFill>
            <a:blip r:embed="rId5" cstate="print"/>
            <a:stretch>
              <a:fillRect/>
            </a:stretch>
          </p:blipFill>
          <p:spPr>
            <a:xfrm flipH="1">
              <a:off x="5436096" y="5517232"/>
              <a:ext cx="1167782" cy="910474"/>
            </a:xfrm>
            <a:prstGeom prst="rect">
              <a:avLst/>
            </a:prstGeom>
          </p:spPr>
        </p:pic>
      </p:grpSp>
      <p:grpSp>
        <p:nvGrpSpPr>
          <p:cNvPr id="27" name="Group 26"/>
          <p:cNvGrpSpPr/>
          <p:nvPr/>
        </p:nvGrpSpPr>
        <p:grpSpPr>
          <a:xfrm>
            <a:off x="5292080" y="620688"/>
            <a:ext cx="3555004" cy="2799769"/>
            <a:chOff x="5148064" y="548680"/>
            <a:chExt cx="3555004" cy="2799769"/>
          </a:xfrm>
        </p:grpSpPr>
        <p:pic>
          <p:nvPicPr>
            <p:cNvPr id="6" name="Picture 5" descr="Assorted-Creams--Skylon-Ref.jpg"/>
            <p:cNvPicPr>
              <a:picLocks noChangeAspect="1"/>
            </p:cNvPicPr>
            <p:nvPr/>
          </p:nvPicPr>
          <p:blipFill>
            <a:blip r:embed="rId6" cstate="print"/>
            <a:stretch>
              <a:fillRect/>
            </a:stretch>
          </p:blipFill>
          <p:spPr>
            <a:xfrm>
              <a:off x="5724128" y="620688"/>
              <a:ext cx="2705661" cy="2104814"/>
            </a:xfrm>
            <a:prstGeom prst="rect">
              <a:avLst/>
            </a:prstGeom>
          </p:spPr>
        </p:pic>
        <p:pic>
          <p:nvPicPr>
            <p:cNvPr id="10" name="Picture 9" descr="Font 2.jpg"/>
            <p:cNvPicPr>
              <a:picLocks noChangeAspect="1"/>
            </p:cNvPicPr>
            <p:nvPr/>
          </p:nvPicPr>
          <p:blipFill>
            <a:blip r:embed="rId7" cstate="print"/>
            <a:stretch>
              <a:fillRect/>
            </a:stretch>
          </p:blipFill>
          <p:spPr>
            <a:xfrm flipH="1">
              <a:off x="5220072" y="2060848"/>
              <a:ext cx="1430768" cy="1115514"/>
            </a:xfrm>
            <a:prstGeom prst="rect">
              <a:avLst/>
            </a:prstGeom>
          </p:spPr>
        </p:pic>
        <p:pic>
          <p:nvPicPr>
            <p:cNvPr id="16" name="Picture 15" descr="Font 8.jpg"/>
            <p:cNvPicPr>
              <a:picLocks noChangeAspect="1"/>
            </p:cNvPicPr>
            <p:nvPr/>
          </p:nvPicPr>
          <p:blipFill>
            <a:blip r:embed="rId8" cstate="print"/>
            <a:stretch>
              <a:fillRect/>
            </a:stretch>
          </p:blipFill>
          <p:spPr>
            <a:xfrm flipH="1">
              <a:off x="7236296" y="2204864"/>
              <a:ext cx="1466772" cy="1143585"/>
            </a:xfrm>
            <a:prstGeom prst="rect">
              <a:avLst/>
            </a:prstGeom>
          </p:spPr>
        </p:pic>
        <p:pic>
          <p:nvPicPr>
            <p:cNvPr id="22" name="Picture 21" descr="Font 15.jpg"/>
            <p:cNvPicPr>
              <a:picLocks noChangeAspect="1"/>
            </p:cNvPicPr>
            <p:nvPr/>
          </p:nvPicPr>
          <p:blipFill>
            <a:blip r:embed="rId9" cstate="print"/>
            <a:stretch>
              <a:fillRect/>
            </a:stretch>
          </p:blipFill>
          <p:spPr>
            <a:xfrm flipH="1">
              <a:off x="5148064" y="548680"/>
              <a:ext cx="1108298" cy="864096"/>
            </a:xfrm>
            <a:prstGeom prst="rect">
              <a:avLst/>
            </a:prstGeom>
          </p:spPr>
        </p:pic>
      </p:grpSp>
      <p:grpSp>
        <p:nvGrpSpPr>
          <p:cNvPr id="28" name="Group 27"/>
          <p:cNvGrpSpPr/>
          <p:nvPr/>
        </p:nvGrpSpPr>
        <p:grpSpPr>
          <a:xfrm>
            <a:off x="467544" y="3140968"/>
            <a:ext cx="4104456" cy="3240360"/>
            <a:chOff x="467544" y="3284984"/>
            <a:chExt cx="4104456" cy="3240360"/>
          </a:xfrm>
        </p:grpSpPr>
        <p:pic>
          <p:nvPicPr>
            <p:cNvPr id="7" name="Picture 6" descr="Bookcase_MnS_2011.JPG"/>
            <p:cNvPicPr>
              <a:picLocks noChangeAspect="1"/>
            </p:cNvPicPr>
            <p:nvPr/>
          </p:nvPicPr>
          <p:blipFill>
            <a:blip r:embed="rId10" cstate="print"/>
            <a:stretch>
              <a:fillRect/>
            </a:stretch>
          </p:blipFill>
          <p:spPr>
            <a:xfrm>
              <a:off x="539552" y="4005064"/>
              <a:ext cx="2928277" cy="2276872"/>
            </a:xfrm>
            <a:prstGeom prst="rect">
              <a:avLst/>
            </a:prstGeom>
          </p:spPr>
        </p:pic>
        <p:pic>
          <p:nvPicPr>
            <p:cNvPr id="11" name="Picture 10" descr="Font 3.jpg"/>
            <p:cNvPicPr>
              <a:picLocks noChangeAspect="1"/>
            </p:cNvPicPr>
            <p:nvPr/>
          </p:nvPicPr>
          <p:blipFill>
            <a:blip r:embed="rId11" cstate="print"/>
            <a:stretch>
              <a:fillRect/>
            </a:stretch>
          </p:blipFill>
          <p:spPr>
            <a:xfrm flipH="1">
              <a:off x="1979712" y="3284984"/>
              <a:ext cx="1080120" cy="842126"/>
            </a:xfrm>
            <a:prstGeom prst="rect">
              <a:avLst/>
            </a:prstGeom>
          </p:spPr>
        </p:pic>
        <p:pic>
          <p:nvPicPr>
            <p:cNvPr id="14" name="Picture 13" descr="Font 5.jpg"/>
            <p:cNvPicPr>
              <a:picLocks noChangeAspect="1"/>
            </p:cNvPicPr>
            <p:nvPr/>
          </p:nvPicPr>
          <p:blipFill>
            <a:blip r:embed="rId12" cstate="print"/>
            <a:stretch>
              <a:fillRect/>
            </a:stretch>
          </p:blipFill>
          <p:spPr>
            <a:xfrm flipH="1">
              <a:off x="3419872" y="4725144"/>
              <a:ext cx="1152128" cy="898269"/>
            </a:xfrm>
            <a:prstGeom prst="rect">
              <a:avLst/>
            </a:prstGeom>
          </p:spPr>
        </p:pic>
        <p:pic>
          <p:nvPicPr>
            <p:cNvPr id="18" name="Picture 17" descr="Font 10.jpg"/>
            <p:cNvPicPr>
              <a:picLocks noChangeAspect="1"/>
            </p:cNvPicPr>
            <p:nvPr/>
          </p:nvPicPr>
          <p:blipFill>
            <a:blip r:embed="rId13" cstate="print"/>
            <a:stretch>
              <a:fillRect/>
            </a:stretch>
          </p:blipFill>
          <p:spPr>
            <a:xfrm flipH="1">
              <a:off x="467544" y="5589240"/>
              <a:ext cx="1200656" cy="936104"/>
            </a:xfrm>
            <a:prstGeom prst="rect">
              <a:avLst/>
            </a:prstGeom>
          </p:spPr>
        </p:pic>
        <p:pic>
          <p:nvPicPr>
            <p:cNvPr id="20" name="Picture 19" descr="Font 12.jpg"/>
            <p:cNvPicPr>
              <a:picLocks noChangeAspect="1"/>
            </p:cNvPicPr>
            <p:nvPr/>
          </p:nvPicPr>
          <p:blipFill>
            <a:blip r:embed="rId14" cstate="print"/>
            <a:stretch>
              <a:fillRect/>
            </a:stretch>
          </p:blipFill>
          <p:spPr>
            <a:xfrm flipH="1">
              <a:off x="611560" y="3453409"/>
              <a:ext cx="1166040" cy="909116"/>
            </a:xfrm>
            <a:prstGeom prst="rect">
              <a:avLst/>
            </a:prstGeom>
          </p:spPr>
        </p:pic>
        <p:pic>
          <p:nvPicPr>
            <p:cNvPr id="21" name="Picture 20" descr="Font 16.jpg"/>
            <p:cNvPicPr>
              <a:picLocks noChangeAspect="1"/>
            </p:cNvPicPr>
            <p:nvPr/>
          </p:nvPicPr>
          <p:blipFill>
            <a:blip r:embed="rId15" cstate="print"/>
            <a:stretch>
              <a:fillRect/>
            </a:stretch>
          </p:blipFill>
          <p:spPr>
            <a:xfrm flipH="1">
              <a:off x="3347864" y="3429000"/>
              <a:ext cx="1111942" cy="866938"/>
            </a:xfrm>
            <a:prstGeom prst="rect">
              <a:avLst/>
            </a:prstGeom>
          </p:spPr>
        </p:pic>
        <p:pic>
          <p:nvPicPr>
            <p:cNvPr id="23" name="Picture 22" descr="Font 14.jpg"/>
            <p:cNvPicPr>
              <a:picLocks noChangeAspect="1"/>
            </p:cNvPicPr>
            <p:nvPr/>
          </p:nvPicPr>
          <p:blipFill>
            <a:blip r:embed="rId16" cstate="print"/>
            <a:stretch>
              <a:fillRect/>
            </a:stretch>
          </p:blipFill>
          <p:spPr>
            <a:xfrm flipH="1">
              <a:off x="2915816" y="5661248"/>
              <a:ext cx="1108297" cy="864096"/>
            </a:xfrm>
            <a:prstGeom prst="rect">
              <a:avLst/>
            </a:prstGeom>
          </p:spPr>
        </p:pic>
      </p:grpSp>
      <p:grpSp>
        <p:nvGrpSpPr>
          <p:cNvPr id="26" name="Group 25"/>
          <p:cNvGrpSpPr/>
          <p:nvPr/>
        </p:nvGrpSpPr>
        <p:grpSpPr>
          <a:xfrm>
            <a:off x="755576" y="476672"/>
            <a:ext cx="3816424" cy="2502797"/>
            <a:chOff x="467544" y="476672"/>
            <a:chExt cx="3816424" cy="2502797"/>
          </a:xfrm>
        </p:grpSpPr>
        <p:pic>
          <p:nvPicPr>
            <p:cNvPr id="5" name="Picture 4" descr="2012-Family-biscuits.jpg"/>
            <p:cNvPicPr>
              <a:picLocks noChangeAspect="1"/>
            </p:cNvPicPr>
            <p:nvPr/>
          </p:nvPicPr>
          <p:blipFill>
            <a:blip r:embed="rId17" cstate="print"/>
            <a:stretch>
              <a:fillRect/>
            </a:stretch>
          </p:blipFill>
          <p:spPr>
            <a:xfrm>
              <a:off x="467544" y="548680"/>
              <a:ext cx="2867810" cy="2150858"/>
            </a:xfrm>
            <a:prstGeom prst="rect">
              <a:avLst/>
            </a:prstGeom>
          </p:spPr>
        </p:pic>
        <p:pic>
          <p:nvPicPr>
            <p:cNvPr id="9" name="Picture 8" descr="Font 1.jpg"/>
            <p:cNvPicPr>
              <a:picLocks noChangeAspect="1"/>
            </p:cNvPicPr>
            <p:nvPr/>
          </p:nvPicPr>
          <p:blipFill>
            <a:blip r:embed="rId18" cstate="print"/>
            <a:stretch>
              <a:fillRect/>
            </a:stretch>
          </p:blipFill>
          <p:spPr>
            <a:xfrm flipH="1">
              <a:off x="827584" y="2132856"/>
              <a:ext cx="1085873" cy="846613"/>
            </a:xfrm>
            <a:prstGeom prst="rect">
              <a:avLst/>
            </a:prstGeom>
          </p:spPr>
        </p:pic>
        <p:pic>
          <p:nvPicPr>
            <p:cNvPr id="15" name="Picture 14" descr="Font 6.jpg"/>
            <p:cNvPicPr>
              <a:picLocks noChangeAspect="1"/>
            </p:cNvPicPr>
            <p:nvPr/>
          </p:nvPicPr>
          <p:blipFill>
            <a:blip r:embed="rId19" cstate="print"/>
            <a:stretch>
              <a:fillRect/>
            </a:stretch>
          </p:blipFill>
          <p:spPr>
            <a:xfrm flipH="1">
              <a:off x="2771800" y="476672"/>
              <a:ext cx="947062" cy="738387"/>
            </a:xfrm>
            <a:prstGeom prst="rect">
              <a:avLst/>
            </a:prstGeom>
          </p:spPr>
        </p:pic>
        <p:pic>
          <p:nvPicPr>
            <p:cNvPr id="17" name="Picture 16" descr="Font 9.jpg"/>
            <p:cNvPicPr>
              <a:picLocks noChangeAspect="1"/>
            </p:cNvPicPr>
            <p:nvPr/>
          </p:nvPicPr>
          <p:blipFill>
            <a:blip r:embed="rId20" cstate="print"/>
            <a:stretch>
              <a:fillRect/>
            </a:stretch>
          </p:blipFill>
          <p:spPr>
            <a:xfrm flipH="1" flipV="1">
              <a:off x="3203848" y="1340768"/>
              <a:ext cx="1080120" cy="842127"/>
            </a:xfrm>
            <a:prstGeom prst="rect">
              <a:avLst/>
            </a:prstGeom>
          </p:spPr>
        </p:pic>
        <p:pic>
          <p:nvPicPr>
            <p:cNvPr id="25" name="Picture 24" descr="Font 13.jpg"/>
            <p:cNvPicPr>
              <a:picLocks noChangeAspect="1"/>
            </p:cNvPicPr>
            <p:nvPr/>
          </p:nvPicPr>
          <p:blipFill>
            <a:blip r:embed="rId21" cstate="print"/>
            <a:stretch>
              <a:fillRect/>
            </a:stretch>
          </p:blipFill>
          <p:spPr>
            <a:xfrm>
              <a:off x="2483768" y="2132856"/>
              <a:ext cx="1015939" cy="792088"/>
            </a:xfrm>
            <a:prstGeom prst="rect">
              <a:avLst/>
            </a:prstGeom>
          </p:spPr>
        </p:pic>
      </p:grpSp>
      <p:sp>
        <p:nvSpPr>
          <p:cNvPr id="30" name="Title 29"/>
          <p:cNvSpPr>
            <a:spLocks noGrp="1"/>
          </p:cNvSpPr>
          <p:nvPr>
            <p:ph type="ctrTitle"/>
          </p:nvPr>
        </p:nvSpPr>
        <p:spPr>
          <a:xfrm>
            <a:off x="755576" y="0"/>
            <a:ext cx="7772400" cy="620688"/>
          </a:xfrm>
        </p:spPr>
        <p:txBody>
          <a:bodyPr>
            <a:normAutofit/>
          </a:bodyPr>
          <a:lstStyle/>
          <a:p>
            <a:r>
              <a:rPr lang="en-GB" sz="2000" b="1" dirty="0" smtClean="0">
                <a:latin typeface="Arial" pitchFamily="34" charset="0"/>
                <a:cs typeface="Arial" pitchFamily="34" charset="0"/>
              </a:rPr>
              <a:t>Correct grouping of fonts to match tins</a:t>
            </a:r>
            <a:endParaRPr lang="en-GB" sz="2000" b="1" dirty="0">
              <a:latin typeface="Arial" pitchFamily="34" charset="0"/>
              <a:cs typeface="Arial" pitchFamily="34" charset="0"/>
            </a:endParaRPr>
          </a:p>
        </p:txBody>
      </p:sp>
      <p:sp>
        <p:nvSpPr>
          <p:cNvPr id="31" name="Subtitle 30"/>
          <p:cNvSpPr>
            <a:spLocks noGrp="1"/>
          </p:cNvSpPr>
          <p:nvPr>
            <p:ph type="subTitle" idx="1"/>
          </p:nvPr>
        </p:nvSpPr>
        <p:spPr>
          <a:xfrm>
            <a:off x="251520" y="6525344"/>
            <a:ext cx="8892480" cy="332656"/>
          </a:xfrm>
        </p:spPr>
        <p:txBody>
          <a:bodyPr>
            <a:normAutofit/>
          </a:bodyPr>
          <a:lstStyle/>
          <a:p>
            <a:r>
              <a:rPr lang="en-GB" sz="1200" dirty="0" smtClean="0">
                <a:solidFill>
                  <a:schemeClr val="tx1"/>
                </a:solidFill>
                <a:latin typeface="Arial" pitchFamily="34" charset="0"/>
                <a:cs typeface="Arial" pitchFamily="34" charset="0"/>
              </a:rPr>
              <a:t>Resource created by </a:t>
            </a:r>
            <a:r>
              <a:rPr lang="en-GB" sz="1200" dirty="0" err="1" smtClean="0">
                <a:solidFill>
                  <a:schemeClr val="tx1"/>
                </a:solidFill>
                <a:latin typeface="Arial" pitchFamily="34" charset="0"/>
                <a:cs typeface="Arial" pitchFamily="34" charset="0"/>
              </a:rPr>
              <a:t>www.mylearning.org</a:t>
            </a:r>
            <a:r>
              <a:rPr lang="en-GB" sz="1200" dirty="0" smtClean="0">
                <a:solidFill>
                  <a:schemeClr val="tx1"/>
                </a:solidFill>
                <a:latin typeface="Arial" pitchFamily="34" charset="0"/>
                <a:cs typeface="Arial" pitchFamily="34" charset="0"/>
              </a:rPr>
              <a:t>  Images © </a:t>
            </a:r>
            <a:r>
              <a:rPr lang="en-GB" sz="1200" dirty="0" err="1" smtClean="0">
                <a:solidFill>
                  <a:schemeClr val="tx1"/>
                </a:solidFill>
                <a:latin typeface="Arial" pitchFamily="34" charset="0"/>
                <a:cs typeface="Arial" pitchFamily="34" charset="0"/>
              </a:rPr>
              <a:t>M&amp;S</a:t>
            </a:r>
            <a:r>
              <a:rPr lang="en-GB" sz="1200" dirty="0" smtClean="0">
                <a:solidFill>
                  <a:schemeClr val="tx1"/>
                </a:solidFill>
                <a:latin typeface="Arial" pitchFamily="34" charset="0"/>
                <a:cs typeface="Arial" pitchFamily="34" charset="0"/>
              </a:rPr>
              <a:t> Company Archive</a:t>
            </a:r>
            <a:endParaRPr lang="en-GB"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135</Words>
  <Application>Microsoft Office PowerPoint</Application>
  <PresentationFormat>On-screen Show (4:3)</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These details of fonts are from M&amp;S biscuit tins. Look carefully at the enlarged details of fonts. Whilst still in the slide view (not slide show) copy and paste the font near their correct tin on the next page. To make it more difficult the pictures have been reversed!</vt:lpstr>
      <vt:lpstr>When you think you’ve chosen the right fonts for the correct tin click on all objects in your group, from the Home tab go to Arrange, choose Group from the drop down menu. Your main picture and fonts will then be grouped.</vt:lpstr>
      <vt:lpstr>Correct grouping of fonts to match tins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Vicky Ellis</dc:creator>
  <cp:lastModifiedBy>Vicky Ellis</cp:lastModifiedBy>
  <cp:revision>13</cp:revision>
  <dcterms:created xsi:type="dcterms:W3CDTF">2013-01-19T18:27:29Z</dcterms:created>
  <dcterms:modified xsi:type="dcterms:W3CDTF">2013-01-20T15:03:05Z</dcterms:modified>
</cp:coreProperties>
</file>