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61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71CD8-6955-46EA-BF1E-2CB4B28EE740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0C807-5CD2-4FCA-9AAA-E28D4C3ED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04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0C807-5CD2-4FCA-9AAA-E28D4C3ED8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16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A4D9-9EF1-4E70-9454-EF929AC2B7D8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CFA1-8765-4DD3-921E-A4FB67907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80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A4D9-9EF1-4E70-9454-EF929AC2B7D8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CFA1-8765-4DD3-921E-A4FB67907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64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A4D9-9EF1-4E70-9454-EF929AC2B7D8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CFA1-8765-4DD3-921E-A4FB67907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3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A4D9-9EF1-4E70-9454-EF929AC2B7D8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CFA1-8765-4DD3-921E-A4FB67907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71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A4D9-9EF1-4E70-9454-EF929AC2B7D8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CFA1-8765-4DD3-921E-A4FB67907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27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A4D9-9EF1-4E70-9454-EF929AC2B7D8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CFA1-8765-4DD3-921E-A4FB67907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88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A4D9-9EF1-4E70-9454-EF929AC2B7D8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CFA1-8765-4DD3-921E-A4FB67907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28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A4D9-9EF1-4E70-9454-EF929AC2B7D8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CFA1-8765-4DD3-921E-A4FB67907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39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A4D9-9EF1-4E70-9454-EF929AC2B7D8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CFA1-8765-4DD3-921E-A4FB67907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32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A4D9-9EF1-4E70-9454-EF929AC2B7D8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CFA1-8765-4DD3-921E-A4FB67907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A4D9-9EF1-4E70-9454-EF929AC2B7D8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CFA1-8765-4DD3-921E-A4FB67907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63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AA4D9-9EF1-4E70-9454-EF929AC2B7D8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8CFA1-8765-4DD3-921E-A4FB67907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14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legalcode" TargetMode="External"/><Relationship Id="rId7" Type="http://schemas.openxmlformats.org/officeDocument/2006/relationships/hyperlink" Target="https://creativecommons.org/licenses/by/2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creativecommons.org/licenses/by-sa/3.0/legalcode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1" y="1120919"/>
            <a:ext cx="190176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8" y="2993127"/>
            <a:ext cx="2465339" cy="158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08" y="5124901"/>
            <a:ext cx="2264629" cy="139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695682"/>
              </p:ext>
            </p:extLst>
          </p:nvPr>
        </p:nvGraphicFramePr>
        <p:xfrm>
          <a:off x="3347864" y="891413"/>
          <a:ext cx="2016224" cy="5816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1938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A very soft, white, sedimentary rock which is very porous  (full of tiny holes).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8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A hard,  tough, sedimentary rock. On the inside, or when broken into smaller pieces, it is very smooth and appears waxy or glassy.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8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A type of granite (an igneous rock) which contains sparkling specks of mica and quartz. It can show many colours, including purple, red, brown, white and pink.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033361"/>
              </p:ext>
            </p:extLst>
          </p:nvPr>
        </p:nvGraphicFramePr>
        <p:xfrm>
          <a:off x="6012160" y="896031"/>
          <a:ext cx="2880320" cy="5845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</a:tblGrid>
              <a:tr h="1962134">
                <a:tc>
                  <a:txBody>
                    <a:bodyPr/>
                    <a:lstStyle/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Making tools such as hand axes in prehistoric times.</a:t>
                      </a: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endParaRPr lang="en-GB" sz="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Starting fires in prehistoric times, by hitting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pieces together to create a spark.</a:t>
                      </a: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endParaRPr lang="en-GB" sz="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Building, historically and today. Pieces are ‘knapped’ so the smooth, glassy inside is visible. </a:t>
                      </a: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endParaRPr lang="en-GB" sz="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Making glaze, the shiny surface on some pottery (such as mugs and plates).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1635">
                <a:tc>
                  <a:txBody>
                    <a:bodyPr/>
                    <a:lstStyle/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Making products such as paint, toothpaste and putty (for sealing window frames).</a:t>
                      </a: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endParaRPr lang="en-GB" sz="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Writing on blackboards and pavements.</a:t>
                      </a: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endParaRPr lang="en-GB" sz="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Absorbing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sweat from gymnasts’ hands, giving them better grip.</a:t>
                      </a: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endParaRPr lang="en-GB" sz="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Making soil less acidic to help certain plants grow better.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7742">
                <a:tc>
                  <a:txBody>
                    <a:bodyPr/>
                    <a:lstStyle/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Making glaze, the shiny surface on some pottery (such as mugs and plates).</a:t>
                      </a: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endParaRPr lang="en-GB" sz="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Building, to add more colour.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078341"/>
              </p:ext>
            </p:extLst>
          </p:nvPr>
        </p:nvGraphicFramePr>
        <p:xfrm>
          <a:off x="261673" y="904895"/>
          <a:ext cx="2428245" cy="5816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245"/>
              </a:tblGrid>
              <a:tr h="1938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8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8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These three </a:t>
            </a:r>
            <a:r>
              <a:rPr lang="en-GB" sz="1400" dirty="0" smtClean="0"/>
              <a:t>types of rock </a:t>
            </a:r>
            <a:r>
              <a:rPr lang="en-GB" sz="1400" dirty="0" smtClean="0"/>
              <a:t>were all crushed at Thwaite Watermill. </a:t>
            </a:r>
          </a:p>
          <a:p>
            <a:pPr algn="ctr"/>
            <a:r>
              <a:rPr lang="en-GB" sz="1400" dirty="0" smtClean="0"/>
              <a:t>Draw lines or colour code to match the rock types to their descriptions and uses.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19314" y="620689"/>
            <a:ext cx="2311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ROCKS</a:t>
            </a:r>
            <a:endParaRPr lang="en-GB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47863" y="593854"/>
            <a:ext cx="2016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DESCRIPTIONS</a:t>
            </a:r>
            <a:endParaRPr lang="en-GB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012160" y="597686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USES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6266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699592"/>
              </p:ext>
            </p:extLst>
          </p:nvPr>
        </p:nvGraphicFramePr>
        <p:xfrm>
          <a:off x="261673" y="904895"/>
          <a:ext cx="2428245" cy="5816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245"/>
              </a:tblGrid>
              <a:tr h="1938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38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38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solidFill>
                  <a:srgbClr val="00B050"/>
                </a:solidFill>
              </a:rPr>
              <a:t>Answers</a:t>
            </a:r>
            <a:endParaRPr lang="en-GB" sz="3200" b="1" u="sng" dirty="0">
              <a:solidFill>
                <a:srgbClr val="00B05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1" y="1120919"/>
            <a:ext cx="190176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8" y="2993127"/>
            <a:ext cx="2465339" cy="158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08" y="5124901"/>
            <a:ext cx="2264629" cy="139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043426"/>
              </p:ext>
            </p:extLst>
          </p:nvPr>
        </p:nvGraphicFramePr>
        <p:xfrm>
          <a:off x="3347864" y="891413"/>
          <a:ext cx="2016224" cy="5816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1938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A very soft, white, sedimentary rock which is very porous  (full of tiny holes).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38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A hard,  tough, sedimentary rock. On the inside, or when broken into smaller pieces, it is very smooth and appears waxy or glassy.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38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A type of granite (an igneous rock) which contains sparkling specks of mica and quartz. It can show many colours, including purple, red, brown, white and pink.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541674"/>
              </p:ext>
            </p:extLst>
          </p:nvPr>
        </p:nvGraphicFramePr>
        <p:xfrm>
          <a:off x="6012160" y="896031"/>
          <a:ext cx="2880320" cy="5845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</a:tblGrid>
              <a:tr h="1962134">
                <a:tc>
                  <a:txBody>
                    <a:bodyPr/>
                    <a:lstStyle/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Making tools such as hand axes in prehistoric times.</a:t>
                      </a: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endParaRPr lang="en-GB" sz="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Starting fires in prehistoric times, by hitting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pieces together to create a spark.</a:t>
                      </a: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endParaRPr lang="en-GB" sz="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Building, historically and today. Pieces are ‘knapped’ so the smooth, glassy inside is visible. </a:t>
                      </a: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endParaRPr lang="en-GB" sz="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</a:rPr>
                        <a:t>Making glaze, the shiny surface on some pottery (such as mugs and plates).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31635">
                <a:tc>
                  <a:txBody>
                    <a:bodyPr/>
                    <a:lstStyle/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</a:rPr>
                        <a:t>Making products such as paint, toothpaste and putty (for sealing window frames).</a:t>
                      </a: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endParaRPr lang="en-GB" sz="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Writing on blackboards and pavements.</a:t>
                      </a: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endParaRPr lang="en-GB" sz="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Absorbing sweat from gymnasts’ hands, giving them better grip.</a:t>
                      </a: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endParaRPr lang="en-GB" sz="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Making soil less acidic to help certain plants grow better.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47742">
                <a:tc>
                  <a:txBody>
                    <a:bodyPr/>
                    <a:lstStyle/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</a:rPr>
                        <a:t>Making glaze, the shiny surface on some pottery (such as mugs and plates).</a:t>
                      </a: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endParaRPr lang="en-GB" sz="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000" indent="-1800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Building, to add more colour.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19314" y="620689"/>
            <a:ext cx="2311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ROCKS</a:t>
            </a:r>
            <a:endParaRPr lang="en-GB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47863" y="593854"/>
            <a:ext cx="2016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DESCRIPTIONS</a:t>
            </a:r>
            <a:endParaRPr lang="en-GB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12160" y="597686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USES</a:t>
            </a:r>
            <a:endParaRPr lang="en-GB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12160" y="0"/>
            <a:ext cx="31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FF0000"/>
                </a:solidFill>
              </a:rPr>
              <a:t>*These were the products made using rock crushed at Thwaite Watermill.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9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82419"/>
            <a:ext cx="1887659" cy="17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23155" y="3068960"/>
            <a:ext cx="7220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China stone image </a:t>
            </a:r>
            <a:r>
              <a:rPr lang="en-GB" dirty="0" smtClean="0"/>
              <a:t>– released under a ‘Creative Commons Attribution-</a:t>
            </a:r>
            <a:r>
              <a:rPr lang="en-GB" dirty="0" err="1" smtClean="0"/>
              <a:t>NonCommercial</a:t>
            </a:r>
            <a:r>
              <a:rPr lang="en-GB" dirty="0" smtClean="0"/>
              <a:t>-</a:t>
            </a:r>
            <a:r>
              <a:rPr lang="en-GB" dirty="0" err="1" smtClean="0"/>
              <a:t>ShareAlike</a:t>
            </a:r>
            <a:r>
              <a:rPr lang="en-GB" dirty="0" smtClean="0"/>
              <a:t> 4.0’ license and displayed on the Science Museum Group website.</a:t>
            </a:r>
          </a:p>
          <a:p>
            <a:r>
              <a:rPr lang="en-GB" dirty="0" smtClean="0"/>
              <a:t>Link to license: </a:t>
            </a:r>
            <a:r>
              <a:rPr lang="en-GB" dirty="0" smtClean="0">
                <a:hlinkClick r:id="rId3"/>
              </a:rPr>
              <a:t>https://creativecommons.org/licenses/by-nc-sa/4.0/legalcode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29570"/>
            <a:ext cx="1803904" cy="207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11409" y="1148551"/>
            <a:ext cx="7197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Flint image </a:t>
            </a:r>
            <a:r>
              <a:rPr lang="en-GB" dirty="0" smtClean="0"/>
              <a:t>– released under a ‘Creative Commons Attribution-Share Alike 3.0 </a:t>
            </a:r>
            <a:r>
              <a:rPr lang="en-GB" dirty="0" err="1" smtClean="0"/>
              <a:t>Unported</a:t>
            </a:r>
            <a:r>
              <a:rPr lang="en-GB" dirty="0" smtClean="0"/>
              <a:t>’ license, taken by Otis </a:t>
            </a:r>
            <a:r>
              <a:rPr lang="en-GB" dirty="0" err="1" smtClean="0"/>
              <a:t>Crandell</a:t>
            </a:r>
            <a:r>
              <a:rPr lang="en-GB" dirty="0" smtClean="0"/>
              <a:t> and displayed on Wikipedia. </a:t>
            </a:r>
          </a:p>
          <a:p>
            <a:r>
              <a:rPr lang="en-GB" dirty="0" smtClean="0"/>
              <a:t>Link to license: </a:t>
            </a:r>
            <a:r>
              <a:rPr lang="en-GB" dirty="0" smtClean="0">
                <a:hlinkClick r:id="rId5"/>
              </a:rPr>
              <a:t>https://creativecommons.org/licenses/by-sa/3.0/legalcode</a:t>
            </a:r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7" y="5090390"/>
            <a:ext cx="2188468" cy="176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77634" y="5404094"/>
            <a:ext cx="6730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Chalk image </a:t>
            </a:r>
            <a:r>
              <a:rPr lang="en-GB" dirty="0" smtClean="0"/>
              <a:t>– released under a ‘Creative Commons Attribution 2.0 Generic’ license, taken by James St. John and displayed on Flickr. </a:t>
            </a:r>
          </a:p>
          <a:p>
            <a:r>
              <a:rPr lang="en-GB" dirty="0" smtClean="0"/>
              <a:t>Link to license: </a:t>
            </a:r>
            <a:r>
              <a:rPr lang="en-GB" dirty="0" smtClean="0">
                <a:hlinkClick r:id="rId7"/>
              </a:rPr>
              <a:t>ttps://creativecommons.org/licenses/by/2.0/legalcode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590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Image References</a:t>
            </a:r>
            <a:endParaRPr lang="en-GB" sz="2400" b="1" u="sng" dirty="0"/>
          </a:p>
        </p:txBody>
      </p:sp>
    </p:spTree>
    <p:extLst>
      <p:ext uri="{BB962C8B-B14F-4D97-AF65-F5344CB8AC3E}">
        <p14:creationId xmlns:p14="http://schemas.microsoft.com/office/powerpoint/2010/main" val="9916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567</Words>
  <Application>Microsoft Office PowerPoint</Application>
  <PresentationFormat>On-screen Show (4:3)</PresentationFormat>
  <Paragraphs>59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Answers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Fowler</dc:creator>
  <cp:lastModifiedBy>Chloe Fowler</cp:lastModifiedBy>
  <cp:revision>18</cp:revision>
  <dcterms:created xsi:type="dcterms:W3CDTF">2020-04-03T10:47:56Z</dcterms:created>
  <dcterms:modified xsi:type="dcterms:W3CDTF">2020-04-03T14:12:41Z</dcterms:modified>
</cp:coreProperties>
</file>