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251"/>
    <a:srgbClr val="D0C7A7"/>
    <a:srgbClr val="BC6223"/>
    <a:srgbClr val="654B78"/>
    <a:srgbClr val="076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106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8A83-EC98-497F-94A6-64A853C761F6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C8D7-32A0-4A14-8B91-2C3FC2B5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5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8A83-EC98-497F-94A6-64A853C761F6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C8D7-32A0-4A14-8B91-2C3FC2B5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33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8A83-EC98-497F-94A6-64A853C761F6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C8D7-32A0-4A14-8B91-2C3FC2B5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39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8A83-EC98-497F-94A6-64A853C761F6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C8D7-32A0-4A14-8B91-2C3FC2B5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40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8A83-EC98-497F-94A6-64A853C761F6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C8D7-32A0-4A14-8B91-2C3FC2B5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21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8A83-EC98-497F-94A6-64A853C761F6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C8D7-32A0-4A14-8B91-2C3FC2B5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59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8A83-EC98-497F-94A6-64A853C761F6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C8D7-32A0-4A14-8B91-2C3FC2B5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3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8A83-EC98-497F-94A6-64A853C761F6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C8D7-32A0-4A14-8B91-2C3FC2B5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20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8A83-EC98-497F-94A6-64A853C761F6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C8D7-32A0-4A14-8B91-2C3FC2B5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09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8A83-EC98-497F-94A6-64A853C761F6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C8D7-32A0-4A14-8B91-2C3FC2B5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20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8A83-EC98-497F-94A6-64A853C761F6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C8D7-32A0-4A14-8B91-2C3FC2B5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82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88A83-EC98-497F-94A6-64A853C761F6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0C8D7-32A0-4A14-8B91-2C3FC2B5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29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hyperlink" Target="http://www.google.co.uk/url?sa=i&amp;rct=j&amp;q=&amp;esrc=s&amp;source=images&amp;cd=&amp;cad=rja&amp;uact=8&amp;ved=0ahUKEwjBv_-l-dbVAhWDLFAKHfmaANUQjRwIBw&amp;url=http://weknowyourdreams.com/stone.html&amp;psig=AFQjCNGhhgAdge1eT5CtYFg4VZlbEj9Qjw&amp;ust=1502807725428683" TargetMode="External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75456"/>
            <a:ext cx="9144000" cy="3562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140968"/>
            <a:ext cx="2487263" cy="2444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7" y="2348880"/>
            <a:ext cx="5328592" cy="1887141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654B78"/>
                </a:solidFill>
              </a:rPr>
              <a:t>Natural Decoration at Lotherton Hall</a:t>
            </a:r>
            <a:endParaRPr lang="en-GB" sz="4800" b="1" dirty="0">
              <a:solidFill>
                <a:srgbClr val="654B7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7636" y="4797152"/>
            <a:ext cx="6708699" cy="139256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Can you find nature in the decorations at Lotherton Hall?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942"/>
            <a:ext cx="10443600" cy="69438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926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620688"/>
            <a:ext cx="8316923" cy="5544616"/>
          </a:xfrm>
        </p:spPr>
      </p:pic>
      <p:sp>
        <p:nvSpPr>
          <p:cNvPr id="5" name="TextBox 4"/>
          <p:cNvSpPr txBox="1"/>
          <p:nvPr/>
        </p:nvSpPr>
        <p:spPr>
          <a:xfrm>
            <a:off x="3802527" y="2852936"/>
            <a:ext cx="1656184" cy="707886"/>
          </a:xfrm>
          <a:prstGeom prst="rect">
            <a:avLst/>
          </a:prstGeom>
          <a:solidFill>
            <a:srgbClr val="654B78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FABRIC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7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188640"/>
            <a:ext cx="6336704" cy="6392736"/>
          </a:xfrm>
          <a:noFill/>
          <a:ln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131840" y="2204864"/>
            <a:ext cx="3312368" cy="2880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67744" y="4149080"/>
            <a:ext cx="1245815" cy="523220"/>
          </a:xfrm>
          <a:prstGeom prst="rect">
            <a:avLst/>
          </a:prstGeom>
          <a:solidFill>
            <a:srgbClr val="2F725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WOOD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0651" y="404664"/>
            <a:ext cx="1897373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842742" y="719118"/>
            <a:ext cx="1245815" cy="523220"/>
          </a:xfrm>
          <a:prstGeom prst="rect">
            <a:avLst/>
          </a:prstGeom>
          <a:solidFill>
            <a:srgbClr val="654B78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FABRIC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-99392"/>
            <a:ext cx="4752528" cy="71554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90" y="3268580"/>
            <a:ext cx="8229600" cy="1143000"/>
          </a:xfrm>
          <a:solidFill>
            <a:srgbClr val="D0C7A7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654B78"/>
                </a:solidFill>
              </a:rPr>
              <a:t>Welcome </a:t>
            </a:r>
            <a:r>
              <a:rPr lang="en-GB" b="1" dirty="0">
                <a:solidFill>
                  <a:srgbClr val="654B78"/>
                </a:solidFill>
              </a:rPr>
              <a:t>to </a:t>
            </a:r>
            <a:r>
              <a:rPr lang="en-GB" b="1" dirty="0" smtClean="0">
                <a:solidFill>
                  <a:srgbClr val="654B78"/>
                </a:solidFill>
              </a:rPr>
              <a:t>the </a:t>
            </a:r>
            <a:r>
              <a:rPr lang="en-GB" b="1" dirty="0">
                <a:solidFill>
                  <a:srgbClr val="654B78"/>
                </a:solidFill>
              </a:rPr>
              <a:t>Hall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5436096" y="252028"/>
            <a:ext cx="3672408" cy="2060848"/>
          </a:xfrm>
          <a:prstGeom prst="wedgeEllipseCallout">
            <a:avLst>
              <a:gd name="adj1" fmla="val -56137"/>
              <a:gd name="adj2" fmla="val 39321"/>
            </a:avLst>
          </a:prstGeom>
          <a:solidFill>
            <a:srgbClr val="654B7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Can you find nature inside the Hall?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5436096" y="3294505"/>
            <a:ext cx="936104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761" y="-6629"/>
            <a:ext cx="7624478" cy="686462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2627784" y="2060848"/>
            <a:ext cx="5760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750" t="18359" r="24801" b="20000"/>
          <a:stretch/>
        </p:blipFill>
        <p:spPr>
          <a:xfrm>
            <a:off x="34995" y="0"/>
            <a:ext cx="9073509" cy="6858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6193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8" grpId="0" animBg="1"/>
      <p:bldP spid="8" grpId="1" animBg="1"/>
      <p:bldP spid="8" grpId="2" animBg="1"/>
      <p:bldP spid="9" grpId="0" animBg="1"/>
      <p:bldP spid="9" grpId="1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552" y="0"/>
            <a:ext cx="10306372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29600" cy="1143000"/>
          </a:xfrm>
          <a:solidFill>
            <a:srgbClr val="D0C7A7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rgbClr val="654B78"/>
                </a:solidFill>
              </a:rPr>
              <a:t>Welcome to the Drawing Room</a:t>
            </a:r>
            <a:endParaRPr lang="en-GB" b="1" dirty="0">
              <a:solidFill>
                <a:srgbClr val="654B78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399584" y="22438"/>
            <a:ext cx="3744416" cy="2132856"/>
          </a:xfrm>
          <a:prstGeom prst="cloudCallout">
            <a:avLst>
              <a:gd name="adj1" fmla="val -11721"/>
              <a:gd name="adj2" fmla="val 60580"/>
            </a:avLst>
          </a:prstGeom>
          <a:solidFill>
            <a:srgbClr val="BC62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What nature decorations can you see in this room?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764704"/>
            <a:ext cx="75557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-324544" y="0"/>
            <a:ext cx="986509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445" y="22438"/>
            <a:ext cx="7815111" cy="683556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-172144" y="-27384"/>
            <a:ext cx="986509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99584" y="2468783"/>
            <a:ext cx="540568" cy="6721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359" y="46397"/>
            <a:ext cx="6937225" cy="678764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8702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3" grpId="0" animBg="1"/>
      <p:bldP spid="3" grpId="1" animBg="1"/>
      <p:bldP spid="10" grpId="0" animBg="1"/>
      <p:bldP spid="10" grpId="1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8486" y="-14403"/>
            <a:ext cx="10293200" cy="68621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  <a:solidFill>
            <a:srgbClr val="D0C7A7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rgbClr val="654B78"/>
                </a:solidFill>
              </a:rPr>
              <a:t>Welcome to the Boudoir</a:t>
            </a:r>
            <a:endParaRPr lang="en-GB" b="1" dirty="0">
              <a:solidFill>
                <a:srgbClr val="654B78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572000" y="125238"/>
            <a:ext cx="2808312" cy="1935610"/>
          </a:xfrm>
          <a:prstGeom prst="wedgeEllipseCallout">
            <a:avLst>
              <a:gd name="adj1" fmla="val 64382"/>
              <a:gd name="adj2" fmla="val -37787"/>
            </a:avLst>
          </a:prstGeom>
          <a:solidFill>
            <a:srgbClr val="2F72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What decorations have been inspired by nature?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3419872" y="5445224"/>
            <a:ext cx="792088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8560" y="35121"/>
            <a:ext cx="9534714" cy="682287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4349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552" y="-20906"/>
            <a:ext cx="10388476" cy="68998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5344423"/>
            <a:ext cx="8229600" cy="1143000"/>
          </a:xfrm>
          <a:solidFill>
            <a:srgbClr val="D0C7A7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rgbClr val="2F7251"/>
                </a:solidFill>
              </a:rPr>
              <a:t>Welcome to the Medal Room</a:t>
            </a:r>
            <a:endParaRPr lang="en-GB" b="1" dirty="0">
              <a:solidFill>
                <a:srgbClr val="2F725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3789040"/>
            <a:ext cx="504056" cy="44521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1107" y="37425"/>
            <a:ext cx="9485107" cy="721519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275856" y="3356992"/>
            <a:ext cx="432047" cy="36662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-392781" y="37425"/>
            <a:ext cx="10225136" cy="6952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3" y="-73106"/>
            <a:ext cx="7456354" cy="693110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3" name="Oval Callout 2"/>
          <p:cNvSpPr/>
          <p:nvPr/>
        </p:nvSpPr>
        <p:spPr>
          <a:xfrm>
            <a:off x="2010884" y="1340768"/>
            <a:ext cx="2961990" cy="1512168"/>
          </a:xfrm>
          <a:prstGeom prst="wedgeEllipseCallout">
            <a:avLst>
              <a:gd name="adj1" fmla="val 39897"/>
              <a:gd name="adj2" fmla="val 90257"/>
            </a:avLst>
          </a:prstGeom>
          <a:solidFill>
            <a:srgbClr val="2F7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What nature can you see?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4123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9" grpId="0" animBg="1"/>
      <p:bldP spid="9" grpId="1" animBg="1"/>
      <p:bldP spid="12" grpId="0" animBg="1"/>
      <p:bldP spid="12" grpId="1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6592" y="0"/>
            <a:ext cx="10325527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  <a:solidFill>
            <a:srgbClr val="D0C7A7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rgbClr val="654B78"/>
                </a:solidFill>
              </a:rPr>
              <a:t>Welcome to the Dining Room</a:t>
            </a:r>
            <a:endParaRPr lang="en-GB" b="1" dirty="0">
              <a:solidFill>
                <a:srgbClr val="654B78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7414" y="116150"/>
            <a:ext cx="3175248" cy="1753613"/>
          </a:xfrm>
          <a:prstGeom prst="cloudCallout">
            <a:avLst>
              <a:gd name="adj1" fmla="val 35122"/>
              <a:gd name="adj2" fmla="val 49752"/>
            </a:avLst>
          </a:prstGeom>
          <a:solidFill>
            <a:srgbClr val="0768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Can you see any natural decorations in here?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5724128" y="2996952"/>
            <a:ext cx="648072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-612576" y="-315416"/>
            <a:ext cx="10040665" cy="7173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017" y="-4576"/>
            <a:ext cx="6667965" cy="686257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028384" y="4725144"/>
            <a:ext cx="1115616" cy="72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-756592" y="-171400"/>
            <a:ext cx="10325527" cy="720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720" y="-9598"/>
            <a:ext cx="4981582" cy="684648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1340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8" grpId="0" animBg="1"/>
      <p:bldP spid="8" grpId="1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5" y="0"/>
            <a:ext cx="2876593" cy="1120856"/>
          </a:xfrm>
          <a:prstGeom prst="rect">
            <a:avLst/>
          </a:prstGeom>
        </p:spPr>
      </p:pic>
      <p:pic>
        <p:nvPicPr>
          <p:cNvPr id="1026" name="Picture 2" descr="Image result for woo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833" y="548680"/>
            <a:ext cx="303067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ee"/>
          <p:cNvSpPr>
            <a:spLocks noEditPoints="1" noChangeArrowheads="1"/>
          </p:cNvSpPr>
          <p:nvPr/>
        </p:nvSpPr>
        <p:spPr bwMode="auto">
          <a:xfrm>
            <a:off x="6146324" y="1628800"/>
            <a:ext cx="1450012" cy="144016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656207" y="792490"/>
            <a:ext cx="1245815" cy="523220"/>
          </a:xfrm>
          <a:prstGeom prst="rect">
            <a:avLst/>
          </a:prstGeom>
          <a:solidFill>
            <a:srgbClr val="2F725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WOOD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" name="AutoShape 6" descr="Image result for STON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1438" y="-822325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Image result for STON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23838" y="-669925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Image result for STON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76238" y="-517525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3324" y="4187166"/>
            <a:ext cx="3030676" cy="19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55171" y="4365104"/>
            <a:ext cx="1245815" cy="523220"/>
          </a:xfrm>
          <a:prstGeom prst="rect">
            <a:avLst/>
          </a:prstGeom>
          <a:solidFill>
            <a:srgbClr val="076886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STONE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038" name="Picture 14" descr="Image result for STONE CARTOO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7128" y="5155960"/>
            <a:ext cx="1847850" cy="160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fabr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5013" y="2178384"/>
            <a:ext cx="2468016" cy="17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lated image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7885" y="3517904"/>
            <a:ext cx="2072635" cy="149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941936" y="2340630"/>
            <a:ext cx="1245815" cy="523220"/>
          </a:xfrm>
          <a:prstGeom prst="rect">
            <a:avLst/>
          </a:prstGeom>
          <a:solidFill>
            <a:srgbClr val="654B78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FABRIC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046" name="Picture 22" descr="Image result for METAl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256" y="1484784"/>
            <a:ext cx="3030676" cy="170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7771" y="1539214"/>
            <a:ext cx="1245815" cy="523220"/>
          </a:xfrm>
          <a:prstGeom prst="rect">
            <a:avLst/>
          </a:prstGeom>
          <a:solidFill>
            <a:srgbClr val="BC6223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METAL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048" name="Picture 24" descr="Image result for METAl Clip art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398" y="2880074"/>
            <a:ext cx="2188685" cy="145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elated im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3017420" cy="209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9002" y="4572506"/>
            <a:ext cx="124581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GLASS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052" name="Picture 28" descr="Image result for glass clip art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05" y="5346977"/>
            <a:ext cx="1519847" cy="14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2564904"/>
            <a:ext cx="8229600" cy="1728192"/>
          </a:xfrm>
          <a:solidFill>
            <a:schemeClr val="bg1"/>
          </a:solidFill>
          <a:ln>
            <a:solidFill>
              <a:srgbClr val="2F7251"/>
            </a:solidFill>
          </a:ln>
        </p:spPr>
        <p:txBody>
          <a:bodyPr>
            <a:normAutofit/>
          </a:bodyPr>
          <a:lstStyle/>
          <a:p>
            <a:r>
              <a:rPr lang="en-GB" b="1" dirty="0" smtClean="0"/>
              <a:t>What material are the following objects made from?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1783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2"/>
          <a:stretch/>
        </p:blipFill>
        <p:spPr>
          <a:xfrm>
            <a:off x="1907704" y="116632"/>
            <a:ext cx="5328592" cy="6622284"/>
          </a:xfrm>
        </p:spPr>
      </p:pic>
      <p:sp>
        <p:nvSpPr>
          <p:cNvPr id="7" name="Rectangle 6"/>
          <p:cNvSpPr/>
          <p:nvPr/>
        </p:nvSpPr>
        <p:spPr>
          <a:xfrm>
            <a:off x="4211960" y="2564904"/>
            <a:ext cx="50405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771800" y="2303294"/>
            <a:ext cx="1245815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GLASS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4088" y="3429000"/>
            <a:ext cx="720080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704286" y="4149080"/>
            <a:ext cx="1245815" cy="523220"/>
          </a:xfrm>
          <a:prstGeom prst="rect">
            <a:avLst/>
          </a:prstGeom>
          <a:solidFill>
            <a:srgbClr val="BC6223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METAL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6" y="764704"/>
            <a:ext cx="8136396" cy="54242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3848" y="908720"/>
            <a:ext cx="1800200" cy="48965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512544" y="908720"/>
            <a:ext cx="1245815" cy="523220"/>
          </a:xfrm>
          <a:prstGeom prst="rect">
            <a:avLst/>
          </a:prstGeom>
          <a:solidFill>
            <a:srgbClr val="BC6223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METAL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3688" y="886659"/>
            <a:ext cx="1152128" cy="27363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83569" y="1993201"/>
            <a:ext cx="1224136" cy="523220"/>
          </a:xfrm>
          <a:prstGeom prst="rect">
            <a:avLst/>
          </a:prstGeom>
          <a:solidFill>
            <a:srgbClr val="076886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STONE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101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Natural Decoration at Lotherton Hall</vt:lpstr>
      <vt:lpstr>Welcome to the Hall</vt:lpstr>
      <vt:lpstr>Welcome to the Drawing Room</vt:lpstr>
      <vt:lpstr>Welcome to the Boudoir</vt:lpstr>
      <vt:lpstr>Welcome to the Medal Room</vt:lpstr>
      <vt:lpstr>Welcome to the Dining Room</vt:lpstr>
      <vt:lpstr>What material are the following objects made from?</vt:lpstr>
      <vt:lpstr>PowerPoint Presentation</vt:lpstr>
      <vt:lpstr>PowerPoint Presentation</vt:lpstr>
      <vt:lpstr>PowerPoint Presentation</vt:lpstr>
      <vt:lpstr>PowerPoint Presentation</vt:lpstr>
    </vt:vector>
  </TitlesOfParts>
  <Company>Leeds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Detectives</dc:title>
  <dc:creator>Nelson, Emily</dc:creator>
  <cp:lastModifiedBy>Bartley, Izzy</cp:lastModifiedBy>
  <cp:revision>36</cp:revision>
  <dcterms:created xsi:type="dcterms:W3CDTF">2017-08-11T14:11:41Z</dcterms:created>
  <dcterms:modified xsi:type="dcterms:W3CDTF">2019-04-25T09:12:39Z</dcterms:modified>
</cp:coreProperties>
</file>