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Hirst" userId="a621be71deba6b5e" providerId="LiveId" clId="{4FDC4CF6-F138-4BA9-AE97-92258725CA03}"/>
    <pc:docChg chg="delSld">
      <pc:chgData name="Sarah Hirst" userId="a621be71deba6b5e" providerId="LiveId" clId="{4FDC4CF6-F138-4BA9-AE97-92258725CA03}" dt="2021-04-21T11:08:18.619" v="2" actId="2696"/>
      <pc:docMkLst>
        <pc:docMk/>
      </pc:docMkLst>
      <pc:sldChg chg="del">
        <pc:chgData name="Sarah Hirst" userId="a621be71deba6b5e" providerId="LiveId" clId="{4FDC4CF6-F138-4BA9-AE97-92258725CA03}" dt="2021-04-21T11:08:18.619" v="2" actId="2696"/>
        <pc:sldMkLst>
          <pc:docMk/>
          <pc:sldMk cId="3872494270" sldId="258"/>
        </pc:sldMkLst>
      </pc:sldChg>
      <pc:sldChg chg="del">
        <pc:chgData name="Sarah Hirst" userId="a621be71deba6b5e" providerId="LiveId" clId="{4FDC4CF6-F138-4BA9-AE97-92258725CA03}" dt="2021-04-21T11:08:14.242" v="1" actId="2696"/>
        <pc:sldMkLst>
          <pc:docMk/>
          <pc:sldMk cId="598077457" sldId="259"/>
        </pc:sldMkLst>
      </pc:sldChg>
      <pc:sldChg chg="del">
        <pc:chgData name="Sarah Hirst" userId="a621be71deba6b5e" providerId="LiveId" clId="{4FDC4CF6-F138-4BA9-AE97-92258725CA03}" dt="2021-04-21T11:08:10.582" v="0" actId="2696"/>
        <pc:sldMkLst>
          <pc:docMk/>
          <pc:sldMk cId="1319772816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F4FE2-B509-4B67-B46C-D5C578A46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D6178-CB9E-448F-B257-DC990A79C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E3A96-B59D-45AA-B5E4-25C2E6C8F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D98-93CB-4803-A348-53CB7EB6D3FD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45EA9-D205-435E-A5C0-DC9B0BFF0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38C93-C0E6-473A-911D-983CF41D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B09C-7ACF-42D3-AA23-1FA26EDF1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0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8937-2B7E-4C78-8CB6-1CB878AE7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EBD0A6-B9F3-432B-A86E-0E563B79E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37AE9-51BF-4544-BF52-D839A0DB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D98-93CB-4803-A348-53CB7EB6D3FD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03528-69FF-4998-A107-37D82EF5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CB2F1-810F-4F88-BCD6-08354160C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B09C-7ACF-42D3-AA23-1FA26EDF1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53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349B30-50C1-4DA5-8970-4ED72BD8B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10422-8510-41CF-B183-7944F17BA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DDA70-4131-4889-95C2-5A715C44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D98-93CB-4803-A348-53CB7EB6D3FD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1FC07-86DC-44B3-A3F8-10823876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95F23-F1F0-4111-9BA4-E440824A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B09C-7ACF-42D3-AA23-1FA26EDF1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8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E3D41-54BC-4F82-BB54-0B708552E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DF3BA-BB2F-4819-B046-73FD3B58E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F24BA-D510-4BED-907C-78CC5FF6A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D98-93CB-4803-A348-53CB7EB6D3FD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C3768-189D-44AB-B6AC-F0FB365D7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8D88F-C945-43D1-99A4-8F16342D9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B09C-7ACF-42D3-AA23-1FA26EDF1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19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16CCC-EE63-4830-8D76-10A02B24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521B5-C58F-47A5-A185-F97A68409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1E3B1-3564-46E7-8231-560470DA1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D98-93CB-4803-A348-53CB7EB6D3FD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3BBB2-069E-42FB-81B5-AB78B7E3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0EC29-3061-49CA-83AC-2ACAAB4A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B09C-7ACF-42D3-AA23-1FA26EDF1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4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35C57-05B5-4A26-9395-DD0358C0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A679D-B1D7-4C7B-9D18-0A39772D0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E4788-F8DD-4CA8-A11C-4B44DC1A1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B5AE1-593A-4F23-96DF-D1F72D28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D98-93CB-4803-A348-53CB7EB6D3FD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52C19-D063-465E-912A-C7DBDC917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301D-5A5F-4EA6-A887-C773671F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B09C-7ACF-42D3-AA23-1FA26EDF1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01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88C22-C9A7-46F2-AB77-6F4E9E4E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F4D37-6698-4DC5-8672-F5984A555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8745E-B7F3-41FA-A74E-AF394D608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48EE63-4CA9-47F9-8A01-D9D66E226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6E7A24-F010-4C1C-9DD1-89206A806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E7F585-5073-4512-ABA7-524DAFA90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D98-93CB-4803-A348-53CB7EB6D3FD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00667-0D39-406B-A4B9-0A029CC95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3A8E37-0468-4C75-9D75-03DBE837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B09C-7ACF-42D3-AA23-1FA26EDF1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96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B64A7-A1F5-4AAD-9835-450FDF95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88BEB-C8AA-431C-BC00-8E976FAB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D98-93CB-4803-A348-53CB7EB6D3FD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1FB11-BD93-47A7-98BC-689E2DFF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4235E-185F-4246-9F71-2BFEA5F68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B09C-7ACF-42D3-AA23-1FA26EDF1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38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1D352-5B4A-4155-8165-B0FED1B88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D98-93CB-4803-A348-53CB7EB6D3FD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50D2C6-1E6B-46FD-8618-3A73060ED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480B7-27A0-443C-9BCF-0FC4D869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B09C-7ACF-42D3-AA23-1FA26EDF1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74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FCB8-DD6B-4C45-AA6F-B13356F21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C923F-56B4-4F76-910E-4A6B2BC29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A6541-EC8C-49E3-8786-8CB56B0BA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294F8-882A-44EE-9B5F-65777A78C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D98-93CB-4803-A348-53CB7EB6D3FD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B3449-2227-4C4B-B3DD-61DD7B91C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1DD34-72DD-404A-8C57-A5412C88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B09C-7ACF-42D3-AA23-1FA26EDF1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92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777C-606E-4D0B-BF46-9D6C09640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BFE55D-9505-4C1F-9368-C6C6214AC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7A11C-3615-45E9-8695-99A2E5DAF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39484D-81FB-4148-870B-EA7B0DC81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D98-93CB-4803-A348-53CB7EB6D3FD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062F1-D1F0-4CA5-8DD8-019EFE1D0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A92B7-F2FC-4C23-AD90-9415B303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B09C-7ACF-42D3-AA23-1FA26EDF1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67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5C0566-3994-45A1-A599-8C4CDA0A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11782-8C67-465B-8ED2-35B09B018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08E77-54F2-4BC2-B072-E85AC0805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DBD98-93CB-4803-A348-53CB7EB6D3FD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DACEF-2557-4668-A84B-C11CEB54A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C8426-6415-4C49-898C-BB53C750F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0B09C-7ACF-42D3-AA23-1FA26EDF1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7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F10E1B-9B86-43F7-B6E8-A0AC8C1AB0F7}"/>
              </a:ext>
            </a:extLst>
          </p:cNvPr>
          <p:cNvSpPr txBox="1"/>
          <p:nvPr/>
        </p:nvSpPr>
        <p:spPr>
          <a:xfrm>
            <a:off x="529856" y="186268"/>
            <a:ext cx="5169503" cy="2125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What did the Romans ever do for us?</a:t>
            </a:r>
          </a:p>
        </p:txBody>
      </p:sp>
      <p:pic>
        <p:nvPicPr>
          <p:cNvPr id="7" name="Picture 6" descr="A statue of a person&#10;&#10;Description automatically generated with medium confidence">
            <a:extLst>
              <a:ext uri="{FF2B5EF4-FFF2-40B4-BE49-F238E27FC236}">
                <a16:creationId xmlns:a16="http://schemas.microsoft.com/office/drawing/2014/main" id="{C2943947-4810-419E-B9A5-619585474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0" r="2409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030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20CF17-514F-4E88-A8F7-E14902C3714E}"/>
              </a:ext>
            </a:extLst>
          </p:cNvPr>
          <p:cNvGrpSpPr/>
          <p:nvPr/>
        </p:nvGrpSpPr>
        <p:grpSpPr>
          <a:xfrm>
            <a:off x="863959" y="325664"/>
            <a:ext cx="8133445" cy="5645147"/>
            <a:chOff x="2026553" y="717551"/>
            <a:chExt cx="8133445" cy="5645147"/>
          </a:xfrm>
        </p:grpSpPr>
        <p:pic>
          <p:nvPicPr>
            <p:cNvPr id="4" name="Picture 3" descr="A picture containing grass, plant, tree, forest&#10;&#10;Description automatically generated">
              <a:extLst>
                <a:ext uri="{FF2B5EF4-FFF2-40B4-BE49-F238E27FC236}">
                  <a16:creationId xmlns:a16="http://schemas.microsoft.com/office/drawing/2014/main" id="{A849B8C7-F974-4044-96EF-D965E380D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553" y="719665"/>
              <a:ext cx="2726421" cy="1880659"/>
            </a:xfrm>
            <a:prstGeom prst="rect">
              <a:avLst/>
            </a:prstGeom>
          </p:spPr>
        </p:pic>
        <p:pic>
          <p:nvPicPr>
            <p:cNvPr id="6" name="Picture 5" descr="A picture containing text, indoor, bed&#10;&#10;Description automatically generated">
              <a:extLst>
                <a:ext uri="{FF2B5EF4-FFF2-40B4-BE49-F238E27FC236}">
                  <a16:creationId xmlns:a16="http://schemas.microsoft.com/office/drawing/2014/main" id="{81915384-6F50-4351-AACA-827F49E84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2600324"/>
              <a:ext cx="2724150" cy="1895476"/>
            </a:xfrm>
            <a:prstGeom prst="rect">
              <a:avLst/>
            </a:prstGeom>
          </p:spPr>
        </p:pic>
        <p:pic>
          <p:nvPicPr>
            <p:cNvPr id="8" name="Picture 7" descr="Water droplets on a surface&#10;&#10;Description automatically generated with medium confidence">
              <a:extLst>
                <a:ext uri="{FF2B5EF4-FFF2-40B4-BE49-F238E27FC236}">
                  <a16:creationId xmlns:a16="http://schemas.microsoft.com/office/drawing/2014/main" id="{11062B4D-6B84-4CB6-AA3D-BF2AD9F94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553" y="2600324"/>
              <a:ext cx="2716897" cy="1895476"/>
            </a:xfrm>
            <a:prstGeom prst="rect">
              <a:avLst/>
            </a:prstGeom>
          </p:spPr>
        </p:pic>
        <p:pic>
          <p:nvPicPr>
            <p:cNvPr id="10" name="Picture 9" descr="A picture containing turtle&#10;&#10;Description automatically generated">
              <a:extLst>
                <a:ext uri="{FF2B5EF4-FFF2-40B4-BE49-F238E27FC236}">
                  <a16:creationId xmlns:a16="http://schemas.microsoft.com/office/drawing/2014/main" id="{0D0017DA-45B6-4BB3-B6D2-029ECD9AC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974" y="4495800"/>
              <a:ext cx="2695578" cy="186689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04C3C1-9B2F-43A8-A5C2-8CEEA7D0C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554" y="4480982"/>
              <a:ext cx="2716896" cy="1881715"/>
            </a:xfrm>
            <a:prstGeom prst="rect">
              <a:avLst/>
            </a:prstGeom>
          </p:spPr>
        </p:pic>
        <p:pic>
          <p:nvPicPr>
            <p:cNvPr id="14" name="Picture 13" descr="A picture containing food, indoor, marketplace, dried fruit&#10;&#10;Description automatically generated">
              <a:extLst>
                <a:ext uri="{FF2B5EF4-FFF2-40B4-BE49-F238E27FC236}">
                  <a16:creationId xmlns:a16="http://schemas.microsoft.com/office/drawing/2014/main" id="{6296ADCD-34EA-4AC3-BBD9-B5E74DF19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719665"/>
              <a:ext cx="2705102" cy="1880658"/>
            </a:xfrm>
            <a:prstGeom prst="rect">
              <a:avLst/>
            </a:prstGeom>
          </p:spPr>
        </p:pic>
        <p:pic>
          <p:nvPicPr>
            <p:cNvPr id="16" name="Picture 15" descr="A picture containing building, outdoor, stone, colonnade&#10;&#10;Description automatically generated">
              <a:extLst>
                <a:ext uri="{FF2B5EF4-FFF2-40B4-BE49-F238E27FC236}">
                  <a16:creationId xmlns:a16="http://schemas.microsoft.com/office/drawing/2014/main" id="{5E33F129-2B82-4A0B-B5B6-A543B521A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101" y="717551"/>
              <a:ext cx="2716897" cy="1895477"/>
            </a:xfrm>
            <a:prstGeom prst="rect">
              <a:avLst/>
            </a:prstGeom>
          </p:spPr>
        </p:pic>
        <p:pic>
          <p:nvPicPr>
            <p:cNvPr id="18" name="Picture 17" descr="A picture containing building, outdoor, old, tall&#10;&#10;Description automatically generated">
              <a:extLst>
                <a:ext uri="{FF2B5EF4-FFF2-40B4-BE49-F238E27FC236}">
                  <a16:creationId xmlns:a16="http://schemas.microsoft.com/office/drawing/2014/main" id="{EA9406BA-8C6B-4053-905D-6FE05FEC0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0347" y="2613028"/>
              <a:ext cx="2694203" cy="1867954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840372F-B9A9-4236-ADA7-7FEA2B2169E8}"/>
              </a:ext>
            </a:extLst>
          </p:cNvPr>
          <p:cNvSpPr txBox="1"/>
          <p:nvPr/>
        </p:nvSpPr>
        <p:spPr>
          <a:xfrm>
            <a:off x="6531706" y="4116618"/>
            <a:ext cx="36050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Glass/windows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Literacy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Towns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Clean water – aqueducts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249661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3515CA-A431-432F-B055-89A1623B14ED}"/>
              </a:ext>
            </a:extLst>
          </p:cNvPr>
          <p:cNvGrpSpPr/>
          <p:nvPr/>
        </p:nvGrpSpPr>
        <p:grpSpPr>
          <a:xfrm>
            <a:off x="816428" y="542669"/>
            <a:ext cx="8127996" cy="3799418"/>
            <a:chOff x="2032002" y="698499"/>
            <a:chExt cx="8127996" cy="3799418"/>
          </a:xfrm>
        </p:grpSpPr>
        <p:pic>
          <p:nvPicPr>
            <p:cNvPr id="6" name="Picture 5" descr="A picture containing text, sky, outdoor&#10;&#10;Description automatically generated">
              <a:extLst>
                <a:ext uri="{FF2B5EF4-FFF2-40B4-BE49-F238E27FC236}">
                  <a16:creationId xmlns:a16="http://schemas.microsoft.com/office/drawing/2014/main" id="{75E6DED3-36EC-4080-82FE-1851EEBD6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975" y="2600325"/>
              <a:ext cx="2686051" cy="1876425"/>
            </a:xfrm>
            <a:prstGeom prst="rect">
              <a:avLst/>
            </a:prstGeom>
          </p:spPr>
        </p:pic>
        <p:pic>
          <p:nvPicPr>
            <p:cNvPr id="8" name="Picture 7" descr="A picture containing sky, outdoor, person, people&#10;&#10;Description automatically generated">
              <a:extLst>
                <a:ext uri="{FF2B5EF4-FFF2-40B4-BE49-F238E27FC236}">
                  <a16:creationId xmlns:a16="http://schemas.microsoft.com/office/drawing/2014/main" id="{9DCEAC5A-A20C-4E7C-8864-83DB05365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351" y="2608791"/>
              <a:ext cx="2686052" cy="1889126"/>
            </a:xfrm>
            <a:prstGeom prst="rect">
              <a:avLst/>
            </a:prstGeom>
          </p:spPr>
        </p:pic>
        <p:pic>
          <p:nvPicPr>
            <p:cNvPr id="10" name="Picture 9" descr="A picture containing outdoor, grass, sky, building&#10;&#10;Description automatically generated">
              <a:extLst>
                <a:ext uri="{FF2B5EF4-FFF2-40B4-BE49-F238E27FC236}">
                  <a16:creationId xmlns:a16="http://schemas.microsoft.com/office/drawing/2014/main" id="{8A16154F-5FB9-4F2E-B172-5477FE3FE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974" y="719666"/>
              <a:ext cx="2686052" cy="1876425"/>
            </a:xfrm>
            <a:prstGeom prst="rect">
              <a:avLst/>
            </a:prstGeom>
          </p:spPr>
        </p:pic>
        <p:pic>
          <p:nvPicPr>
            <p:cNvPr id="12" name="Picture 11" descr="A picture containing box, book, shelf, stacked&#10;&#10;Description automatically generated">
              <a:extLst>
                <a:ext uri="{FF2B5EF4-FFF2-40B4-BE49-F238E27FC236}">
                  <a16:creationId xmlns:a16="http://schemas.microsoft.com/office/drawing/2014/main" id="{35046BAB-CCCE-4616-80BF-0A671D39E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9023" y="711200"/>
              <a:ext cx="2720975" cy="1876425"/>
            </a:xfrm>
            <a:prstGeom prst="rect">
              <a:avLst/>
            </a:prstGeom>
          </p:spPr>
        </p:pic>
        <p:pic>
          <p:nvPicPr>
            <p:cNvPr id="14" name="Picture 13" descr="A picture containing indoor, several&#10;&#10;Description automatically generated">
              <a:extLst>
                <a:ext uri="{FF2B5EF4-FFF2-40B4-BE49-F238E27FC236}">
                  <a16:creationId xmlns:a16="http://schemas.microsoft.com/office/drawing/2014/main" id="{A7B09F6B-93EA-4579-89DB-4306C767F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2" y="698499"/>
              <a:ext cx="2720976" cy="188912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3539A4C-4A3E-4756-AB35-70BA0A6FFE52}"/>
              </a:ext>
            </a:extLst>
          </p:cNvPr>
          <p:cNvSpPr txBox="1"/>
          <p:nvPr/>
        </p:nvSpPr>
        <p:spPr>
          <a:xfrm>
            <a:off x="6531429" y="4692599"/>
            <a:ext cx="5486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Military occupation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Exploitation of natural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Warfare and military conscription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Patriarchy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Payment of tributes</a:t>
            </a:r>
          </a:p>
        </p:txBody>
      </p:sp>
    </p:spTree>
    <p:extLst>
      <p:ext uri="{BB962C8B-B14F-4D97-AF65-F5344CB8AC3E}">
        <p14:creationId xmlns:p14="http://schemas.microsoft.com/office/powerpoint/2010/main" val="4035913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36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have the Romans done for us?</dc:title>
  <dc:creator>Sarah Hirst</dc:creator>
  <cp:lastModifiedBy>Bartley, Izzy</cp:lastModifiedBy>
  <cp:revision>12</cp:revision>
  <dcterms:created xsi:type="dcterms:W3CDTF">2021-04-21T09:44:48Z</dcterms:created>
  <dcterms:modified xsi:type="dcterms:W3CDTF">2021-07-19T22:02:14Z</dcterms:modified>
</cp:coreProperties>
</file>